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70" r:id="rId3"/>
    <p:sldId id="257" r:id="rId4"/>
    <p:sldId id="258" r:id="rId5"/>
    <p:sldId id="259" r:id="rId6"/>
    <p:sldId id="260" r:id="rId7"/>
    <p:sldId id="272" r:id="rId8"/>
    <p:sldId id="261" r:id="rId9"/>
    <p:sldId id="273" r:id="rId10"/>
    <p:sldId id="262" r:id="rId11"/>
    <p:sldId id="274" r:id="rId12"/>
    <p:sldId id="263" r:id="rId13"/>
    <p:sldId id="264" r:id="rId14"/>
    <p:sldId id="271" r:id="rId15"/>
    <p:sldId id="278" r:id="rId16"/>
    <p:sldId id="266" r:id="rId17"/>
    <p:sldId id="277" r:id="rId18"/>
    <p:sldId id="275" r:id="rId19"/>
    <p:sldId id="276" r:id="rId20"/>
    <p:sldId id="267" r:id="rId21"/>
    <p:sldId id="268" r:id="rId22"/>
    <p:sldId id="269" r:id="rId23"/>
  </p:sldIdLst>
  <p:sldSz cx="18288000" cy="10287000"/>
  <p:notesSz cx="6858000" cy="9144000"/>
  <p:embeddedFontLst>
    <p:embeddedFont>
      <p:font typeface="Cardo Bold" panose="020B0604020202020204" charset="-79"/>
      <p:regular r:id="rId24"/>
    </p:embeddedFont>
    <p:embeddedFont>
      <p:font typeface="Forum" panose="020B0604020202020204" charset="0"/>
      <p:regular r:id="rId25"/>
    </p:embeddedFont>
    <p:embeddedFont>
      <p:font typeface="Intro Rust" panose="020B0604020202020204" charset="0"/>
      <p:regular r:id="rId26"/>
    </p:embeddedFont>
    <p:embeddedFont>
      <p:font typeface="Madelyn" panose="020B0604020202020204" charset="-18"/>
      <p:regular r:id="rId27"/>
    </p:embeddedFont>
    <p:embeddedFont>
      <p:font typeface="Open Sans" panose="020B0606030504020204" pitchFamily="3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0" d="100"/>
          <a:sy n="60" d="100"/>
        </p:scale>
        <p:origin x="158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18" Type="http://schemas.openxmlformats.org/officeDocument/2006/relationships/image" Target="../media/image15.png"/><Relationship Id="rId26" Type="http://schemas.openxmlformats.org/officeDocument/2006/relationships/image" Target="../media/image23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18.svg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17" Type="http://schemas.openxmlformats.org/officeDocument/2006/relationships/image" Target="../media/image14.svg"/><Relationship Id="rId25" Type="http://schemas.openxmlformats.org/officeDocument/2006/relationships/image" Target="../media/image22.svg"/><Relationship Id="rId2" Type="http://schemas.openxmlformats.org/officeDocument/2006/relationships/video" Target="../media/media1.mp4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29" Type="http://schemas.openxmlformats.org/officeDocument/2006/relationships/image" Target="../media/image26.svg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24" Type="http://schemas.openxmlformats.org/officeDocument/2006/relationships/image" Target="../media/image21.png"/><Relationship Id="rId5" Type="http://schemas.openxmlformats.org/officeDocument/2006/relationships/image" Target="../media/image2.svg"/><Relationship Id="rId15" Type="http://schemas.openxmlformats.org/officeDocument/2006/relationships/image" Target="../media/image12.svg"/><Relationship Id="rId23" Type="http://schemas.openxmlformats.org/officeDocument/2006/relationships/image" Target="../media/image20.svg"/><Relationship Id="rId28" Type="http://schemas.openxmlformats.org/officeDocument/2006/relationships/image" Target="../media/image25.png"/><Relationship Id="rId10" Type="http://schemas.openxmlformats.org/officeDocument/2006/relationships/image" Target="../media/image7.png"/><Relationship Id="rId19" Type="http://schemas.openxmlformats.org/officeDocument/2006/relationships/image" Target="../media/image16.svg"/><Relationship Id="rId31" Type="http://schemas.openxmlformats.org/officeDocument/2006/relationships/image" Target="../media/image36.png"/><Relationship Id="rId4" Type="http://schemas.openxmlformats.org/officeDocument/2006/relationships/image" Target="../media/image1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Relationship Id="rId22" Type="http://schemas.openxmlformats.org/officeDocument/2006/relationships/image" Target="../media/image19.png"/><Relationship Id="rId27" Type="http://schemas.openxmlformats.org/officeDocument/2006/relationships/image" Target="../media/image24.svg"/><Relationship Id="rId30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306022" y="4633386"/>
            <a:ext cx="1104335" cy="1104335"/>
          </a:xfrm>
          <a:custGeom>
            <a:avLst/>
            <a:gdLst/>
            <a:ahLst/>
            <a:cxnLst/>
            <a:rect l="l" t="t" r="r" b="b"/>
            <a:pathLst>
              <a:path w="1104335" h="1104335">
                <a:moveTo>
                  <a:pt x="0" y="0"/>
                </a:moveTo>
                <a:lnTo>
                  <a:pt x="1104335" y="0"/>
                </a:lnTo>
                <a:lnTo>
                  <a:pt x="1104335" y="1104334"/>
                </a:lnTo>
                <a:lnTo>
                  <a:pt x="0" y="11043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 rot="5400000">
            <a:off x="2176920" y="6617754"/>
            <a:ext cx="1296930" cy="1296930"/>
          </a:xfrm>
          <a:custGeom>
            <a:avLst/>
            <a:gdLst/>
            <a:ahLst/>
            <a:cxnLst/>
            <a:rect l="l" t="t" r="r" b="b"/>
            <a:pathLst>
              <a:path w="1296930" h="1296930">
                <a:moveTo>
                  <a:pt x="0" y="0"/>
                </a:moveTo>
                <a:lnTo>
                  <a:pt x="1296930" y="0"/>
                </a:lnTo>
                <a:lnTo>
                  <a:pt x="1296930" y="1296931"/>
                </a:lnTo>
                <a:lnTo>
                  <a:pt x="0" y="1296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5400000">
            <a:off x="9873257" y="800122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30" y="0"/>
                </a:lnTo>
                <a:lnTo>
                  <a:pt x="738230" y="738229"/>
                </a:lnTo>
                <a:lnTo>
                  <a:pt x="0" y="7382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 rot="5916693">
            <a:off x="2247146" y="1255705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3" y="0"/>
                </a:lnTo>
                <a:lnTo>
                  <a:pt x="2899413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/>
          <p:cNvSpPr/>
          <p:nvPr/>
        </p:nvSpPr>
        <p:spPr>
          <a:xfrm rot="5400000">
            <a:off x="4931935" y="7471611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5" y="0"/>
                </a:lnTo>
                <a:lnTo>
                  <a:pt x="1740165" y="1740165"/>
                </a:lnTo>
                <a:lnTo>
                  <a:pt x="0" y="17401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Freeform 7"/>
          <p:cNvSpPr/>
          <p:nvPr/>
        </p:nvSpPr>
        <p:spPr>
          <a:xfrm rot="5400000">
            <a:off x="10532822" y="5971689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8" name="Group 8"/>
          <p:cNvGrpSpPr/>
          <p:nvPr/>
        </p:nvGrpSpPr>
        <p:grpSpPr>
          <a:xfrm rot="3212930">
            <a:off x="4852257" y="4937347"/>
            <a:ext cx="4916892" cy="826093"/>
            <a:chOff x="0" y="0"/>
            <a:chExt cx="812800" cy="13655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97C942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8574023">
            <a:off x="8607282" y="7134421"/>
            <a:ext cx="832287" cy="1024353"/>
            <a:chOff x="0" y="0"/>
            <a:chExt cx="6604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2177796">
            <a:off x="5303000" y="2674820"/>
            <a:ext cx="833096" cy="1025349"/>
            <a:chOff x="0" y="0"/>
            <a:chExt cx="6604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3212930">
            <a:off x="6811905" y="4851393"/>
            <a:ext cx="3130901" cy="526026"/>
            <a:chOff x="0" y="0"/>
            <a:chExt cx="812800" cy="13655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DD376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8574023">
            <a:off x="9202970" y="6250411"/>
            <a:ext cx="529970" cy="652271"/>
            <a:chOff x="0" y="0"/>
            <a:chExt cx="6604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-2177796">
            <a:off x="7098922" y="3410697"/>
            <a:ext cx="530486" cy="652905"/>
            <a:chOff x="0" y="0"/>
            <a:chExt cx="6604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3211271">
            <a:off x="4150673" y="5700684"/>
            <a:ext cx="5010626" cy="314291"/>
            <a:chOff x="0" y="0"/>
            <a:chExt cx="812800" cy="5098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50983"/>
            </a:xfrm>
            <a:custGeom>
              <a:avLst/>
              <a:gdLst/>
              <a:ahLst/>
              <a:cxnLst/>
              <a:rect l="l" t="t" r="r" b="b"/>
              <a:pathLst>
                <a:path w="812800" h="50983">
                  <a:moveTo>
                    <a:pt x="0" y="0"/>
                  </a:moveTo>
                  <a:lnTo>
                    <a:pt x="812800" y="0"/>
                  </a:lnTo>
                  <a:lnTo>
                    <a:pt x="812800" y="50983"/>
                  </a:lnTo>
                  <a:lnTo>
                    <a:pt x="0" y="50983"/>
                  </a:lnTo>
                  <a:close/>
                </a:path>
              </a:pathLst>
            </a:custGeom>
            <a:solidFill>
              <a:srgbClr val="CA030E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812800" cy="70033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 rot="8705936">
            <a:off x="8018589" y="7724926"/>
            <a:ext cx="308358" cy="379518"/>
            <a:chOff x="0" y="0"/>
            <a:chExt cx="6604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 rot="-2403900">
            <a:off x="5017891" y="3671608"/>
            <a:ext cx="308358" cy="379518"/>
            <a:chOff x="0" y="0"/>
            <a:chExt cx="6604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 rot="8426682">
            <a:off x="10975965" y="4879975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6" name="Freeform 36"/>
          <p:cNvSpPr/>
          <p:nvPr/>
        </p:nvSpPr>
        <p:spPr>
          <a:xfrm rot="8509396">
            <a:off x="4888228" y="6082228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4" y="0"/>
                </a:lnTo>
                <a:lnTo>
                  <a:pt x="898844" y="778625"/>
                </a:lnTo>
                <a:lnTo>
                  <a:pt x="0" y="7786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7" name="Freeform 37"/>
          <p:cNvSpPr/>
          <p:nvPr/>
        </p:nvSpPr>
        <p:spPr>
          <a:xfrm rot="8426682">
            <a:off x="4855112" y="5926953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8" name="Freeform 38"/>
          <p:cNvSpPr/>
          <p:nvPr/>
        </p:nvSpPr>
        <p:spPr>
          <a:xfrm rot="8509396">
            <a:off x="9568140" y="4073685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5" y="0"/>
                </a:lnTo>
                <a:lnTo>
                  <a:pt x="898845" y="778624"/>
                </a:lnTo>
                <a:lnTo>
                  <a:pt x="0" y="7786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9" name="Freeform 39"/>
          <p:cNvSpPr/>
          <p:nvPr/>
        </p:nvSpPr>
        <p:spPr>
          <a:xfrm rot="8426682">
            <a:off x="9535024" y="3889300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3" y="0"/>
                </a:lnTo>
                <a:lnTo>
                  <a:pt x="682013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0" name="Freeform 40"/>
          <p:cNvSpPr/>
          <p:nvPr/>
        </p:nvSpPr>
        <p:spPr>
          <a:xfrm rot="8509396">
            <a:off x="3471249" y="3700910"/>
            <a:ext cx="388199" cy="336277"/>
          </a:xfrm>
          <a:custGeom>
            <a:avLst/>
            <a:gdLst/>
            <a:ahLst/>
            <a:cxnLst/>
            <a:rect l="l" t="t" r="r" b="b"/>
            <a:pathLst>
              <a:path w="388199" h="336277">
                <a:moveTo>
                  <a:pt x="0" y="0"/>
                </a:moveTo>
                <a:lnTo>
                  <a:pt x="388199" y="0"/>
                </a:lnTo>
                <a:lnTo>
                  <a:pt x="388199" y="336278"/>
                </a:lnTo>
                <a:lnTo>
                  <a:pt x="0" y="33627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1" name="Freeform 41"/>
          <p:cNvSpPr/>
          <p:nvPr/>
        </p:nvSpPr>
        <p:spPr>
          <a:xfrm rot="8746641">
            <a:off x="8411004" y="2375827"/>
            <a:ext cx="1224017" cy="1224017"/>
          </a:xfrm>
          <a:custGeom>
            <a:avLst/>
            <a:gdLst/>
            <a:ahLst/>
            <a:cxnLst/>
            <a:rect l="l" t="t" r="r" b="b"/>
            <a:pathLst>
              <a:path w="1224017" h="1224017">
                <a:moveTo>
                  <a:pt x="0" y="0"/>
                </a:moveTo>
                <a:lnTo>
                  <a:pt x="1224018" y="0"/>
                </a:lnTo>
                <a:lnTo>
                  <a:pt x="1224018" y="1224018"/>
                </a:lnTo>
                <a:lnTo>
                  <a:pt x="0" y="12240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2" name="Freeform 42"/>
          <p:cNvSpPr/>
          <p:nvPr/>
        </p:nvSpPr>
        <p:spPr>
          <a:xfrm rot="5400000">
            <a:off x="6767018" y="1511934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1" y="0"/>
                </a:lnTo>
                <a:lnTo>
                  <a:pt x="1015781" y="1015781"/>
                </a:lnTo>
                <a:lnTo>
                  <a:pt x="0" y="101578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3" name="Freeform 43"/>
          <p:cNvSpPr/>
          <p:nvPr/>
        </p:nvSpPr>
        <p:spPr>
          <a:xfrm rot="5400000">
            <a:off x="7372312" y="8139041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3"/>
                </a:lnTo>
                <a:lnTo>
                  <a:pt x="0" y="31074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4" name="Freeform 44"/>
          <p:cNvSpPr/>
          <p:nvPr/>
        </p:nvSpPr>
        <p:spPr>
          <a:xfrm rot="5400000">
            <a:off x="9664283" y="7372682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4"/>
                </a:lnTo>
                <a:lnTo>
                  <a:pt x="0" y="31074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5" name="Freeform 45"/>
          <p:cNvSpPr/>
          <p:nvPr/>
        </p:nvSpPr>
        <p:spPr>
          <a:xfrm rot="5400000">
            <a:off x="10864579" y="1743395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5" y="0"/>
                </a:lnTo>
                <a:lnTo>
                  <a:pt x="1255715" y="1255716"/>
                </a:lnTo>
                <a:lnTo>
                  <a:pt x="0" y="125571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6" name="Freeform 46"/>
          <p:cNvSpPr/>
          <p:nvPr/>
        </p:nvSpPr>
        <p:spPr>
          <a:xfrm rot="5400000">
            <a:off x="11164110" y="2042926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7" name="Freeform 47"/>
          <p:cNvSpPr/>
          <p:nvPr/>
        </p:nvSpPr>
        <p:spPr>
          <a:xfrm rot="8426682">
            <a:off x="9129694" y="1090224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9000"/>
                </a:lnTo>
                <a:lnTo>
                  <a:pt x="0" y="8790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8" name="Freeform 48"/>
          <p:cNvSpPr/>
          <p:nvPr/>
        </p:nvSpPr>
        <p:spPr>
          <a:xfrm rot="5400000">
            <a:off x="14267503" y="6479182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2" y="0"/>
                </a:lnTo>
                <a:lnTo>
                  <a:pt x="1015782" y="1015782"/>
                </a:lnTo>
                <a:lnTo>
                  <a:pt x="0" y="10157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9" name="Freeform 49"/>
          <p:cNvSpPr/>
          <p:nvPr/>
        </p:nvSpPr>
        <p:spPr>
          <a:xfrm rot="5400000">
            <a:off x="13666300" y="2487956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0" name="Group 50"/>
          <p:cNvGrpSpPr/>
          <p:nvPr/>
        </p:nvGrpSpPr>
        <p:grpSpPr>
          <a:xfrm rot="5400000">
            <a:off x="7266173" y="-4258738"/>
            <a:ext cx="3755655" cy="18288000"/>
            <a:chOff x="0" y="0"/>
            <a:chExt cx="1276968" cy="6755179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276968" cy="6755179"/>
            </a:xfrm>
            <a:custGeom>
              <a:avLst/>
              <a:gdLst/>
              <a:ahLst/>
              <a:cxnLst/>
              <a:rect l="l" t="t" r="r" b="b"/>
              <a:pathLst>
                <a:path w="1276968" h="6755179">
                  <a:moveTo>
                    <a:pt x="0" y="0"/>
                  </a:moveTo>
                  <a:lnTo>
                    <a:pt x="1276968" y="0"/>
                  </a:lnTo>
                  <a:lnTo>
                    <a:pt x="1276968" y="6755179"/>
                  </a:lnTo>
                  <a:lnTo>
                    <a:pt x="0" y="6755179"/>
                  </a:lnTo>
                  <a:close/>
                </a:path>
              </a:pathLst>
            </a:custGeom>
            <a:solidFill>
              <a:srgbClr val="97C942">
                <a:alpha val="94902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9525"/>
              <a:ext cx="1276968" cy="6764704"/>
            </a:xfrm>
            <a:prstGeom prst="rect">
              <a:avLst/>
            </a:prstGeom>
          </p:spPr>
          <p:txBody>
            <a:bodyPr lIns="7827" tIns="7827" rIns="7827" bIns="7827" rtlCol="0" anchor="ctr"/>
            <a:lstStyle/>
            <a:p>
              <a:pPr algn="ctr">
                <a:lnSpc>
                  <a:spcPts val="30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3" name="Freeform 53"/>
          <p:cNvSpPr/>
          <p:nvPr/>
        </p:nvSpPr>
        <p:spPr>
          <a:xfrm>
            <a:off x="329237" y="506583"/>
            <a:ext cx="1682782" cy="1682782"/>
          </a:xfrm>
          <a:custGeom>
            <a:avLst/>
            <a:gdLst/>
            <a:ahLst/>
            <a:cxnLst/>
            <a:rect l="l" t="t" r="r" b="b"/>
            <a:pathLst>
              <a:path w="1682782" h="1682782">
                <a:moveTo>
                  <a:pt x="0" y="0"/>
                </a:moveTo>
                <a:lnTo>
                  <a:pt x="1682782" y="0"/>
                </a:lnTo>
                <a:lnTo>
                  <a:pt x="1682782" y="1682783"/>
                </a:lnTo>
                <a:lnTo>
                  <a:pt x="0" y="1682783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4" name="TextBox 54"/>
          <p:cNvSpPr txBox="1"/>
          <p:nvPr/>
        </p:nvSpPr>
        <p:spPr>
          <a:xfrm>
            <a:off x="2082214" y="3540671"/>
            <a:ext cx="14637480" cy="2282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26"/>
              </a:lnSpc>
            </a:pPr>
            <a:r>
              <a:rPr lang="sl-SI" sz="8189" dirty="0">
                <a:solidFill>
                  <a:srgbClr val="DD376F"/>
                </a:solidFill>
                <a:latin typeface="Intro Rust"/>
                <a:ea typeface="Intro Rust"/>
                <a:cs typeface="Intro Rust"/>
                <a:sym typeface="Intro Rust"/>
              </a:rPr>
              <a:t>SOLIDARNOST </a:t>
            </a:r>
          </a:p>
          <a:p>
            <a:pPr algn="ctr">
              <a:lnSpc>
                <a:spcPts val="8926"/>
              </a:lnSpc>
            </a:pPr>
            <a:r>
              <a:rPr lang="sl-SI" sz="8189" dirty="0">
                <a:solidFill>
                  <a:schemeClr val="bg1"/>
                </a:solidFill>
                <a:latin typeface="Intro Rust"/>
                <a:ea typeface="Intro Rust"/>
                <a:cs typeface="Intro Rust"/>
                <a:sym typeface="Intro Rust"/>
              </a:rPr>
              <a:t>NI SAMO BESEDA</a:t>
            </a:r>
            <a:endParaRPr lang="en-US" sz="8189" dirty="0">
              <a:solidFill>
                <a:schemeClr val="bg1"/>
              </a:solidFill>
              <a:latin typeface="Intro Rust"/>
              <a:ea typeface="Intro Rust"/>
              <a:cs typeface="Intro Rust"/>
              <a:sym typeface="Intro Rust"/>
            </a:endParaRPr>
          </a:p>
        </p:txBody>
      </p:sp>
      <p:sp>
        <p:nvSpPr>
          <p:cNvPr id="56" name="Freeform 56"/>
          <p:cNvSpPr/>
          <p:nvPr/>
        </p:nvSpPr>
        <p:spPr>
          <a:xfrm rot="5916693">
            <a:off x="11988615" y="8032221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4" y="0"/>
                </a:lnTo>
                <a:lnTo>
                  <a:pt x="2899414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7" name="Freeform 57"/>
          <p:cNvSpPr/>
          <p:nvPr/>
        </p:nvSpPr>
        <p:spPr>
          <a:xfrm rot="5400000">
            <a:off x="16549409" y="7483743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6" y="0"/>
                </a:lnTo>
                <a:lnTo>
                  <a:pt x="1255716" y="1255715"/>
                </a:lnTo>
                <a:lnTo>
                  <a:pt x="0" y="125571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8" name="Freeform 58"/>
          <p:cNvSpPr/>
          <p:nvPr/>
        </p:nvSpPr>
        <p:spPr>
          <a:xfrm rot="5400000">
            <a:off x="16848940" y="7783274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9" name="Freeform 59"/>
          <p:cNvSpPr/>
          <p:nvPr/>
        </p:nvSpPr>
        <p:spPr>
          <a:xfrm rot="5400000">
            <a:off x="13303788" y="116060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29" y="0"/>
                </a:lnTo>
                <a:lnTo>
                  <a:pt x="738229" y="738230"/>
                </a:lnTo>
                <a:lnTo>
                  <a:pt x="0" y="738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60" name="Freeform 60"/>
          <p:cNvSpPr/>
          <p:nvPr/>
        </p:nvSpPr>
        <p:spPr>
          <a:xfrm rot="8426682">
            <a:off x="16560612" y="2028362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8999"/>
                </a:lnTo>
                <a:lnTo>
                  <a:pt x="0" y="878999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1" name="Freeform 61"/>
          <p:cNvSpPr/>
          <p:nvPr/>
        </p:nvSpPr>
        <p:spPr>
          <a:xfrm rot="5400000">
            <a:off x="14963569" y="0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4" y="0"/>
                </a:lnTo>
                <a:lnTo>
                  <a:pt x="1740164" y="1740164"/>
                </a:lnTo>
                <a:lnTo>
                  <a:pt x="0" y="17401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93C65-C704-9A30-FD69-80477265A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D8B9971-05FD-D93D-B184-87F459152661}"/>
              </a:ext>
            </a:extLst>
          </p:cNvPr>
          <p:cNvSpPr/>
          <p:nvPr/>
        </p:nvSpPr>
        <p:spPr>
          <a:xfrm rot="5400000">
            <a:off x="3306022" y="4633386"/>
            <a:ext cx="1104335" cy="1104335"/>
          </a:xfrm>
          <a:custGeom>
            <a:avLst/>
            <a:gdLst/>
            <a:ahLst/>
            <a:cxnLst/>
            <a:rect l="l" t="t" r="r" b="b"/>
            <a:pathLst>
              <a:path w="1104335" h="1104335">
                <a:moveTo>
                  <a:pt x="0" y="0"/>
                </a:moveTo>
                <a:lnTo>
                  <a:pt x="1104335" y="0"/>
                </a:lnTo>
                <a:lnTo>
                  <a:pt x="1104335" y="1104334"/>
                </a:lnTo>
                <a:lnTo>
                  <a:pt x="0" y="11043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528C47E2-451C-69A5-AE30-D8900B35A463}"/>
              </a:ext>
            </a:extLst>
          </p:cNvPr>
          <p:cNvSpPr/>
          <p:nvPr/>
        </p:nvSpPr>
        <p:spPr>
          <a:xfrm rot="5400000">
            <a:off x="2176920" y="6617754"/>
            <a:ext cx="1296930" cy="1296930"/>
          </a:xfrm>
          <a:custGeom>
            <a:avLst/>
            <a:gdLst/>
            <a:ahLst/>
            <a:cxnLst/>
            <a:rect l="l" t="t" r="r" b="b"/>
            <a:pathLst>
              <a:path w="1296930" h="1296930">
                <a:moveTo>
                  <a:pt x="0" y="0"/>
                </a:moveTo>
                <a:lnTo>
                  <a:pt x="1296930" y="0"/>
                </a:lnTo>
                <a:lnTo>
                  <a:pt x="1296930" y="1296931"/>
                </a:lnTo>
                <a:lnTo>
                  <a:pt x="0" y="1296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5DCD347-C41E-2FA0-7936-04BC0D491F88}"/>
              </a:ext>
            </a:extLst>
          </p:cNvPr>
          <p:cNvSpPr/>
          <p:nvPr/>
        </p:nvSpPr>
        <p:spPr>
          <a:xfrm rot="5400000">
            <a:off x="9873257" y="800122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30" y="0"/>
                </a:lnTo>
                <a:lnTo>
                  <a:pt x="738230" y="738229"/>
                </a:lnTo>
                <a:lnTo>
                  <a:pt x="0" y="7382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FFEC9F31-5EFD-0345-B8CF-E2B92E03B4BA}"/>
              </a:ext>
            </a:extLst>
          </p:cNvPr>
          <p:cNvSpPr/>
          <p:nvPr/>
        </p:nvSpPr>
        <p:spPr>
          <a:xfrm rot="5916693">
            <a:off x="2247146" y="1255705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3" y="0"/>
                </a:lnTo>
                <a:lnTo>
                  <a:pt x="2899413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D99D84B5-8209-7F73-7C1C-A05584E28BC5}"/>
              </a:ext>
            </a:extLst>
          </p:cNvPr>
          <p:cNvSpPr/>
          <p:nvPr/>
        </p:nvSpPr>
        <p:spPr>
          <a:xfrm rot="5400000">
            <a:off x="4931935" y="7471611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5" y="0"/>
                </a:lnTo>
                <a:lnTo>
                  <a:pt x="1740165" y="1740165"/>
                </a:lnTo>
                <a:lnTo>
                  <a:pt x="0" y="17401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2DDB2F69-4E15-3516-79F4-CAC181D31E12}"/>
              </a:ext>
            </a:extLst>
          </p:cNvPr>
          <p:cNvSpPr/>
          <p:nvPr/>
        </p:nvSpPr>
        <p:spPr>
          <a:xfrm rot="5400000">
            <a:off x="10532822" y="5971689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3C2E0A6B-F38C-519D-6177-A660AF5522F9}"/>
              </a:ext>
            </a:extLst>
          </p:cNvPr>
          <p:cNvGrpSpPr/>
          <p:nvPr/>
        </p:nvGrpSpPr>
        <p:grpSpPr>
          <a:xfrm rot="3212930">
            <a:off x="4852257" y="4937347"/>
            <a:ext cx="4916892" cy="826093"/>
            <a:chOff x="0" y="0"/>
            <a:chExt cx="812800" cy="136559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DB82002-5D40-B878-AA4E-58A4773395B4}"/>
                </a:ext>
              </a:extLst>
            </p:cNvPr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97C942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7B9D0A2C-64E0-C6B7-4BD1-50D5A534926D}"/>
                </a:ext>
              </a:extLst>
            </p:cNvPr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E665B0AA-62D8-8272-C4C4-0BE914FFB969}"/>
              </a:ext>
            </a:extLst>
          </p:cNvPr>
          <p:cNvGrpSpPr/>
          <p:nvPr/>
        </p:nvGrpSpPr>
        <p:grpSpPr>
          <a:xfrm rot="8574023">
            <a:off x="8607282" y="7134421"/>
            <a:ext cx="832287" cy="1024353"/>
            <a:chOff x="0" y="0"/>
            <a:chExt cx="660400" cy="8128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EF538719-C6B8-346C-32A3-5F3A170717F5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245A9DC7-BF56-215E-CB57-9ED516F82B5C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E5AF5FBE-F803-6839-436F-466CFAABD646}"/>
              </a:ext>
            </a:extLst>
          </p:cNvPr>
          <p:cNvGrpSpPr/>
          <p:nvPr/>
        </p:nvGrpSpPr>
        <p:grpSpPr>
          <a:xfrm rot="-2177796">
            <a:off x="5303000" y="2674820"/>
            <a:ext cx="833096" cy="1025349"/>
            <a:chOff x="0" y="0"/>
            <a:chExt cx="660400" cy="812800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FB4FE853-2586-96CB-C173-7E4EDA0A23F4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8D9C4699-A146-641D-21AC-0C5B42B538C6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094825F0-7A95-3A1F-2581-2DD2E62B4947}"/>
              </a:ext>
            </a:extLst>
          </p:cNvPr>
          <p:cNvGrpSpPr/>
          <p:nvPr/>
        </p:nvGrpSpPr>
        <p:grpSpPr>
          <a:xfrm rot="3212930">
            <a:off x="6811905" y="4851393"/>
            <a:ext cx="3130901" cy="526026"/>
            <a:chOff x="0" y="0"/>
            <a:chExt cx="812800" cy="136559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1E61F6A0-567F-84A0-3FDA-975AE2DD7F6C}"/>
                </a:ext>
              </a:extLst>
            </p:cNvPr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DD376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5708BBA2-1D69-87C8-85D7-B54D6FC28581}"/>
                </a:ext>
              </a:extLst>
            </p:cNvPr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EBF110C7-9FC6-2977-DCEE-28779589224E}"/>
              </a:ext>
            </a:extLst>
          </p:cNvPr>
          <p:cNvGrpSpPr/>
          <p:nvPr/>
        </p:nvGrpSpPr>
        <p:grpSpPr>
          <a:xfrm rot="8574023">
            <a:off x="9202970" y="6250411"/>
            <a:ext cx="529970" cy="652271"/>
            <a:chOff x="0" y="0"/>
            <a:chExt cx="660400" cy="812800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416B69C8-A199-16AA-24BE-19594A5030A9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B9D0D0D4-CEF6-5D11-1EF1-0FBEE4CBECA3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3" name="Group 23">
            <a:extLst>
              <a:ext uri="{FF2B5EF4-FFF2-40B4-BE49-F238E27FC236}">
                <a16:creationId xmlns:a16="http://schemas.microsoft.com/office/drawing/2014/main" id="{90D0DE95-C52A-B683-8F89-C40EDE8FE6A8}"/>
              </a:ext>
            </a:extLst>
          </p:cNvPr>
          <p:cNvGrpSpPr/>
          <p:nvPr/>
        </p:nvGrpSpPr>
        <p:grpSpPr>
          <a:xfrm rot="-2177796">
            <a:off x="7098922" y="3410697"/>
            <a:ext cx="530486" cy="652905"/>
            <a:chOff x="0" y="0"/>
            <a:chExt cx="660400" cy="812800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A1B3892C-E2D8-A9AD-C4BC-AB8C5F30B4E1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6B93C625-9E2B-E6D8-4818-440CCE099E25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6" name="Group 26">
            <a:extLst>
              <a:ext uri="{FF2B5EF4-FFF2-40B4-BE49-F238E27FC236}">
                <a16:creationId xmlns:a16="http://schemas.microsoft.com/office/drawing/2014/main" id="{9012CA8E-7FD0-E621-DE17-EF4145942B8F}"/>
              </a:ext>
            </a:extLst>
          </p:cNvPr>
          <p:cNvGrpSpPr/>
          <p:nvPr/>
        </p:nvGrpSpPr>
        <p:grpSpPr>
          <a:xfrm rot="3211271">
            <a:off x="4150673" y="5700684"/>
            <a:ext cx="5010626" cy="314291"/>
            <a:chOff x="0" y="0"/>
            <a:chExt cx="812800" cy="50983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2DDC1337-20D3-9F7A-CAA5-CB630A6DBEC9}"/>
                </a:ext>
              </a:extLst>
            </p:cNvPr>
            <p:cNvSpPr/>
            <p:nvPr/>
          </p:nvSpPr>
          <p:spPr>
            <a:xfrm>
              <a:off x="0" y="0"/>
              <a:ext cx="812800" cy="50983"/>
            </a:xfrm>
            <a:custGeom>
              <a:avLst/>
              <a:gdLst/>
              <a:ahLst/>
              <a:cxnLst/>
              <a:rect l="l" t="t" r="r" b="b"/>
              <a:pathLst>
                <a:path w="812800" h="50983">
                  <a:moveTo>
                    <a:pt x="0" y="0"/>
                  </a:moveTo>
                  <a:lnTo>
                    <a:pt x="812800" y="0"/>
                  </a:lnTo>
                  <a:lnTo>
                    <a:pt x="812800" y="50983"/>
                  </a:lnTo>
                  <a:lnTo>
                    <a:pt x="0" y="50983"/>
                  </a:lnTo>
                  <a:close/>
                </a:path>
              </a:pathLst>
            </a:custGeom>
            <a:solidFill>
              <a:srgbClr val="CA030E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8" name="TextBox 28">
              <a:extLst>
                <a:ext uri="{FF2B5EF4-FFF2-40B4-BE49-F238E27FC236}">
                  <a16:creationId xmlns:a16="http://schemas.microsoft.com/office/drawing/2014/main" id="{35520778-5DF8-9BA5-BF5B-70C8510C5A54}"/>
                </a:ext>
              </a:extLst>
            </p:cNvPr>
            <p:cNvSpPr txBox="1"/>
            <p:nvPr/>
          </p:nvSpPr>
          <p:spPr>
            <a:xfrm>
              <a:off x="0" y="-19050"/>
              <a:ext cx="812800" cy="70033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BF807E35-FAC0-EB0C-66FB-FA319C06CA0F}"/>
              </a:ext>
            </a:extLst>
          </p:cNvPr>
          <p:cNvGrpSpPr/>
          <p:nvPr/>
        </p:nvGrpSpPr>
        <p:grpSpPr>
          <a:xfrm rot="8705936">
            <a:off x="8018589" y="7724926"/>
            <a:ext cx="308358" cy="379518"/>
            <a:chOff x="0" y="0"/>
            <a:chExt cx="660400" cy="812800"/>
          </a:xfrm>
        </p:grpSpPr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543EF9E7-4768-468F-C4B3-71220F8B86AC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id="{FBA068D7-2B8C-DFBE-013C-BCA341FE6025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32" name="Group 32">
            <a:extLst>
              <a:ext uri="{FF2B5EF4-FFF2-40B4-BE49-F238E27FC236}">
                <a16:creationId xmlns:a16="http://schemas.microsoft.com/office/drawing/2014/main" id="{18D3ADCE-DC41-1A43-BCA7-C5F8B98168B5}"/>
              </a:ext>
            </a:extLst>
          </p:cNvPr>
          <p:cNvGrpSpPr/>
          <p:nvPr/>
        </p:nvGrpSpPr>
        <p:grpSpPr>
          <a:xfrm rot="-2403900">
            <a:off x="5017891" y="3671608"/>
            <a:ext cx="308358" cy="379518"/>
            <a:chOff x="0" y="0"/>
            <a:chExt cx="660400" cy="812800"/>
          </a:xfrm>
        </p:grpSpPr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91C402F3-FE2E-29EE-C03D-587F5E41135E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4" name="TextBox 34">
              <a:extLst>
                <a:ext uri="{FF2B5EF4-FFF2-40B4-BE49-F238E27FC236}">
                  <a16:creationId xmlns:a16="http://schemas.microsoft.com/office/drawing/2014/main" id="{E176C507-D6E3-BFA4-806C-FFA5825F32D5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sp>
        <p:nvSpPr>
          <p:cNvPr id="35" name="Freeform 35">
            <a:extLst>
              <a:ext uri="{FF2B5EF4-FFF2-40B4-BE49-F238E27FC236}">
                <a16:creationId xmlns:a16="http://schemas.microsoft.com/office/drawing/2014/main" id="{EF36139C-B81A-7AA4-0DCA-2B1B5FD8DB49}"/>
              </a:ext>
            </a:extLst>
          </p:cNvPr>
          <p:cNvSpPr/>
          <p:nvPr/>
        </p:nvSpPr>
        <p:spPr>
          <a:xfrm rot="8426682">
            <a:off x="10975965" y="4879975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6" name="Freeform 36">
            <a:extLst>
              <a:ext uri="{FF2B5EF4-FFF2-40B4-BE49-F238E27FC236}">
                <a16:creationId xmlns:a16="http://schemas.microsoft.com/office/drawing/2014/main" id="{563EA784-AF47-2DD8-7B37-9E6E61FC3DE5}"/>
              </a:ext>
            </a:extLst>
          </p:cNvPr>
          <p:cNvSpPr/>
          <p:nvPr/>
        </p:nvSpPr>
        <p:spPr>
          <a:xfrm rot="8509396">
            <a:off x="4888228" y="6082228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4" y="0"/>
                </a:lnTo>
                <a:lnTo>
                  <a:pt x="898844" y="778625"/>
                </a:lnTo>
                <a:lnTo>
                  <a:pt x="0" y="7786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7" name="Freeform 37">
            <a:extLst>
              <a:ext uri="{FF2B5EF4-FFF2-40B4-BE49-F238E27FC236}">
                <a16:creationId xmlns:a16="http://schemas.microsoft.com/office/drawing/2014/main" id="{3DD07B1A-95FC-D63F-EA97-D2F8C1B9D5E5}"/>
              </a:ext>
            </a:extLst>
          </p:cNvPr>
          <p:cNvSpPr/>
          <p:nvPr/>
        </p:nvSpPr>
        <p:spPr>
          <a:xfrm rot="8426682">
            <a:off x="4855112" y="5926953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8" name="Freeform 38">
            <a:extLst>
              <a:ext uri="{FF2B5EF4-FFF2-40B4-BE49-F238E27FC236}">
                <a16:creationId xmlns:a16="http://schemas.microsoft.com/office/drawing/2014/main" id="{680A87D9-0A7F-4694-0401-E5CFE8703E1A}"/>
              </a:ext>
            </a:extLst>
          </p:cNvPr>
          <p:cNvSpPr/>
          <p:nvPr/>
        </p:nvSpPr>
        <p:spPr>
          <a:xfrm rot="8509396">
            <a:off x="9568140" y="4073685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5" y="0"/>
                </a:lnTo>
                <a:lnTo>
                  <a:pt x="898845" y="778624"/>
                </a:lnTo>
                <a:lnTo>
                  <a:pt x="0" y="7786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9" name="Freeform 39">
            <a:extLst>
              <a:ext uri="{FF2B5EF4-FFF2-40B4-BE49-F238E27FC236}">
                <a16:creationId xmlns:a16="http://schemas.microsoft.com/office/drawing/2014/main" id="{957AB5B7-03FA-8D7B-BDD4-DF8B18205B73}"/>
              </a:ext>
            </a:extLst>
          </p:cNvPr>
          <p:cNvSpPr/>
          <p:nvPr/>
        </p:nvSpPr>
        <p:spPr>
          <a:xfrm rot="8426682">
            <a:off x="9535024" y="3889300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3" y="0"/>
                </a:lnTo>
                <a:lnTo>
                  <a:pt x="682013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0" name="Freeform 40">
            <a:extLst>
              <a:ext uri="{FF2B5EF4-FFF2-40B4-BE49-F238E27FC236}">
                <a16:creationId xmlns:a16="http://schemas.microsoft.com/office/drawing/2014/main" id="{55C27FCB-68D8-79E8-E032-C0750D698FE0}"/>
              </a:ext>
            </a:extLst>
          </p:cNvPr>
          <p:cNvSpPr/>
          <p:nvPr/>
        </p:nvSpPr>
        <p:spPr>
          <a:xfrm rot="8509396">
            <a:off x="3471249" y="3700910"/>
            <a:ext cx="388199" cy="336277"/>
          </a:xfrm>
          <a:custGeom>
            <a:avLst/>
            <a:gdLst/>
            <a:ahLst/>
            <a:cxnLst/>
            <a:rect l="l" t="t" r="r" b="b"/>
            <a:pathLst>
              <a:path w="388199" h="336277">
                <a:moveTo>
                  <a:pt x="0" y="0"/>
                </a:moveTo>
                <a:lnTo>
                  <a:pt x="388199" y="0"/>
                </a:lnTo>
                <a:lnTo>
                  <a:pt x="388199" y="336278"/>
                </a:lnTo>
                <a:lnTo>
                  <a:pt x="0" y="33627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3F704F8D-7809-DA49-2159-49780A11E1B7}"/>
              </a:ext>
            </a:extLst>
          </p:cNvPr>
          <p:cNvSpPr/>
          <p:nvPr/>
        </p:nvSpPr>
        <p:spPr>
          <a:xfrm rot="8746641">
            <a:off x="8411004" y="2375827"/>
            <a:ext cx="1224017" cy="1224017"/>
          </a:xfrm>
          <a:custGeom>
            <a:avLst/>
            <a:gdLst/>
            <a:ahLst/>
            <a:cxnLst/>
            <a:rect l="l" t="t" r="r" b="b"/>
            <a:pathLst>
              <a:path w="1224017" h="1224017">
                <a:moveTo>
                  <a:pt x="0" y="0"/>
                </a:moveTo>
                <a:lnTo>
                  <a:pt x="1224018" y="0"/>
                </a:lnTo>
                <a:lnTo>
                  <a:pt x="1224018" y="1224018"/>
                </a:lnTo>
                <a:lnTo>
                  <a:pt x="0" y="12240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174DDD8F-625B-387D-15FB-B303DD994546}"/>
              </a:ext>
            </a:extLst>
          </p:cNvPr>
          <p:cNvSpPr/>
          <p:nvPr/>
        </p:nvSpPr>
        <p:spPr>
          <a:xfrm rot="5400000">
            <a:off x="6767018" y="1511934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1" y="0"/>
                </a:lnTo>
                <a:lnTo>
                  <a:pt x="1015781" y="1015781"/>
                </a:lnTo>
                <a:lnTo>
                  <a:pt x="0" y="101578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91D399FB-195F-BA18-DCFE-AD8EE2956F81}"/>
              </a:ext>
            </a:extLst>
          </p:cNvPr>
          <p:cNvSpPr/>
          <p:nvPr/>
        </p:nvSpPr>
        <p:spPr>
          <a:xfrm rot="5400000">
            <a:off x="7372312" y="8139041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3"/>
                </a:lnTo>
                <a:lnTo>
                  <a:pt x="0" y="31074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51C146E9-1C45-4A1A-87FC-9DDB5FFF59FA}"/>
              </a:ext>
            </a:extLst>
          </p:cNvPr>
          <p:cNvSpPr/>
          <p:nvPr/>
        </p:nvSpPr>
        <p:spPr>
          <a:xfrm rot="5400000">
            <a:off x="9664283" y="7372682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4"/>
                </a:lnTo>
                <a:lnTo>
                  <a:pt x="0" y="31074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5" name="Freeform 45">
            <a:extLst>
              <a:ext uri="{FF2B5EF4-FFF2-40B4-BE49-F238E27FC236}">
                <a16:creationId xmlns:a16="http://schemas.microsoft.com/office/drawing/2014/main" id="{1F9DE5DF-E55A-2A6C-AE38-CB1F8078BD72}"/>
              </a:ext>
            </a:extLst>
          </p:cNvPr>
          <p:cNvSpPr/>
          <p:nvPr/>
        </p:nvSpPr>
        <p:spPr>
          <a:xfrm rot="5400000">
            <a:off x="10864579" y="1743395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5" y="0"/>
                </a:lnTo>
                <a:lnTo>
                  <a:pt x="1255715" y="1255716"/>
                </a:lnTo>
                <a:lnTo>
                  <a:pt x="0" y="125571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6" name="Freeform 46">
            <a:extLst>
              <a:ext uri="{FF2B5EF4-FFF2-40B4-BE49-F238E27FC236}">
                <a16:creationId xmlns:a16="http://schemas.microsoft.com/office/drawing/2014/main" id="{E271685A-251A-8AD0-8288-44B9F6E46C54}"/>
              </a:ext>
            </a:extLst>
          </p:cNvPr>
          <p:cNvSpPr/>
          <p:nvPr/>
        </p:nvSpPr>
        <p:spPr>
          <a:xfrm rot="5400000">
            <a:off x="11164110" y="2042926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7" name="Freeform 47">
            <a:extLst>
              <a:ext uri="{FF2B5EF4-FFF2-40B4-BE49-F238E27FC236}">
                <a16:creationId xmlns:a16="http://schemas.microsoft.com/office/drawing/2014/main" id="{2AD476B5-2761-B473-6A1F-655A65022D71}"/>
              </a:ext>
            </a:extLst>
          </p:cNvPr>
          <p:cNvSpPr/>
          <p:nvPr/>
        </p:nvSpPr>
        <p:spPr>
          <a:xfrm rot="8426682">
            <a:off x="9129694" y="1090224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9000"/>
                </a:lnTo>
                <a:lnTo>
                  <a:pt x="0" y="8790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8" name="Freeform 48">
            <a:extLst>
              <a:ext uri="{FF2B5EF4-FFF2-40B4-BE49-F238E27FC236}">
                <a16:creationId xmlns:a16="http://schemas.microsoft.com/office/drawing/2014/main" id="{05196F15-4C86-A487-5732-9649AFD938D7}"/>
              </a:ext>
            </a:extLst>
          </p:cNvPr>
          <p:cNvSpPr/>
          <p:nvPr/>
        </p:nvSpPr>
        <p:spPr>
          <a:xfrm rot="5400000">
            <a:off x="14267503" y="6479182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2" y="0"/>
                </a:lnTo>
                <a:lnTo>
                  <a:pt x="1015782" y="1015782"/>
                </a:lnTo>
                <a:lnTo>
                  <a:pt x="0" y="10157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9" name="Freeform 49">
            <a:extLst>
              <a:ext uri="{FF2B5EF4-FFF2-40B4-BE49-F238E27FC236}">
                <a16:creationId xmlns:a16="http://schemas.microsoft.com/office/drawing/2014/main" id="{5BE294B1-0392-F0D4-B99D-1594052A484A}"/>
              </a:ext>
            </a:extLst>
          </p:cNvPr>
          <p:cNvSpPr/>
          <p:nvPr/>
        </p:nvSpPr>
        <p:spPr>
          <a:xfrm rot="5400000">
            <a:off x="13666300" y="2487956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0" name="Group 50">
            <a:extLst>
              <a:ext uri="{FF2B5EF4-FFF2-40B4-BE49-F238E27FC236}">
                <a16:creationId xmlns:a16="http://schemas.microsoft.com/office/drawing/2014/main" id="{EDDAC5DA-0D56-03DA-49CC-C8F0A6275701}"/>
              </a:ext>
            </a:extLst>
          </p:cNvPr>
          <p:cNvGrpSpPr/>
          <p:nvPr/>
        </p:nvGrpSpPr>
        <p:grpSpPr>
          <a:xfrm rot="5400000">
            <a:off x="8055909" y="-4988500"/>
            <a:ext cx="3755655" cy="19867473"/>
            <a:chOff x="0" y="0"/>
            <a:chExt cx="1276968" cy="6755179"/>
          </a:xfrm>
        </p:grpSpPr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FDCC0895-976D-D7D8-A18D-74FA0F66CB62}"/>
                </a:ext>
              </a:extLst>
            </p:cNvPr>
            <p:cNvSpPr/>
            <p:nvPr/>
          </p:nvSpPr>
          <p:spPr>
            <a:xfrm>
              <a:off x="0" y="0"/>
              <a:ext cx="1276968" cy="6755179"/>
            </a:xfrm>
            <a:custGeom>
              <a:avLst/>
              <a:gdLst/>
              <a:ahLst/>
              <a:cxnLst/>
              <a:rect l="l" t="t" r="r" b="b"/>
              <a:pathLst>
                <a:path w="1276968" h="6755179">
                  <a:moveTo>
                    <a:pt x="0" y="0"/>
                  </a:moveTo>
                  <a:lnTo>
                    <a:pt x="1276968" y="0"/>
                  </a:lnTo>
                  <a:lnTo>
                    <a:pt x="1276968" y="6755179"/>
                  </a:lnTo>
                  <a:lnTo>
                    <a:pt x="0" y="6755179"/>
                  </a:lnTo>
                  <a:close/>
                </a:path>
              </a:pathLst>
            </a:custGeom>
            <a:solidFill>
              <a:srgbClr val="97C942">
                <a:alpha val="94902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EBBFDC0C-E87F-B499-CBEC-7A646CBB243A}"/>
                </a:ext>
              </a:extLst>
            </p:cNvPr>
            <p:cNvSpPr txBox="1"/>
            <p:nvPr/>
          </p:nvSpPr>
          <p:spPr>
            <a:xfrm>
              <a:off x="0" y="-9525"/>
              <a:ext cx="1276968" cy="6764704"/>
            </a:xfrm>
            <a:prstGeom prst="rect">
              <a:avLst/>
            </a:prstGeom>
          </p:spPr>
          <p:txBody>
            <a:bodyPr lIns="7827" tIns="7827" rIns="7827" bIns="7827" rtlCol="0" anchor="ctr"/>
            <a:lstStyle/>
            <a:p>
              <a:pPr algn="ctr">
                <a:lnSpc>
                  <a:spcPts val="30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3" name="Freeform 53">
            <a:extLst>
              <a:ext uri="{FF2B5EF4-FFF2-40B4-BE49-F238E27FC236}">
                <a16:creationId xmlns:a16="http://schemas.microsoft.com/office/drawing/2014/main" id="{AB10F64F-3E5B-652F-234A-C86555E83FA7}"/>
              </a:ext>
            </a:extLst>
          </p:cNvPr>
          <p:cNvSpPr/>
          <p:nvPr/>
        </p:nvSpPr>
        <p:spPr>
          <a:xfrm>
            <a:off x="329237" y="506583"/>
            <a:ext cx="1682782" cy="1682782"/>
          </a:xfrm>
          <a:custGeom>
            <a:avLst/>
            <a:gdLst/>
            <a:ahLst/>
            <a:cxnLst/>
            <a:rect l="l" t="t" r="r" b="b"/>
            <a:pathLst>
              <a:path w="1682782" h="1682782">
                <a:moveTo>
                  <a:pt x="0" y="0"/>
                </a:moveTo>
                <a:lnTo>
                  <a:pt x="1682782" y="0"/>
                </a:lnTo>
                <a:lnTo>
                  <a:pt x="1682782" y="1682783"/>
                </a:lnTo>
                <a:lnTo>
                  <a:pt x="0" y="1682783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4" name="TextBox 54">
            <a:extLst>
              <a:ext uri="{FF2B5EF4-FFF2-40B4-BE49-F238E27FC236}">
                <a16:creationId xmlns:a16="http://schemas.microsoft.com/office/drawing/2014/main" id="{DCA984B9-0F18-7722-2950-DF23D899A296}"/>
              </a:ext>
            </a:extLst>
          </p:cNvPr>
          <p:cNvSpPr txBox="1"/>
          <p:nvPr/>
        </p:nvSpPr>
        <p:spPr>
          <a:xfrm>
            <a:off x="2082214" y="3540671"/>
            <a:ext cx="14637480" cy="117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26"/>
              </a:lnSpc>
            </a:pPr>
            <a:r>
              <a:rPr lang="en-US" sz="8189">
                <a:solidFill>
                  <a:srgbClr val="DD376F"/>
                </a:solidFill>
                <a:latin typeface="Intro Rust"/>
                <a:ea typeface="Intro Rust"/>
                <a:cs typeface="Intro Rust"/>
                <a:sym typeface="Intro Rust"/>
              </a:rPr>
              <a:t>Postani prostovoljec</a:t>
            </a:r>
          </a:p>
        </p:txBody>
      </p:sp>
      <p:sp>
        <p:nvSpPr>
          <p:cNvPr id="55" name="TextBox 55">
            <a:extLst>
              <a:ext uri="{FF2B5EF4-FFF2-40B4-BE49-F238E27FC236}">
                <a16:creationId xmlns:a16="http://schemas.microsoft.com/office/drawing/2014/main" id="{F8BE9867-736C-668C-F440-FC5E1B3081CA}"/>
              </a:ext>
            </a:extLst>
          </p:cNvPr>
          <p:cNvSpPr txBox="1"/>
          <p:nvPr/>
        </p:nvSpPr>
        <p:spPr>
          <a:xfrm>
            <a:off x="4410357" y="4944826"/>
            <a:ext cx="9666837" cy="1409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65"/>
              </a:lnSpc>
            </a:pPr>
            <a:r>
              <a:rPr lang="en-US" sz="8189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Rdečega križa</a:t>
            </a:r>
          </a:p>
        </p:txBody>
      </p:sp>
      <p:sp>
        <p:nvSpPr>
          <p:cNvPr id="56" name="Freeform 56">
            <a:extLst>
              <a:ext uri="{FF2B5EF4-FFF2-40B4-BE49-F238E27FC236}">
                <a16:creationId xmlns:a16="http://schemas.microsoft.com/office/drawing/2014/main" id="{0A40C076-EA11-EBA9-23A6-CFF535B74567}"/>
              </a:ext>
            </a:extLst>
          </p:cNvPr>
          <p:cNvSpPr/>
          <p:nvPr/>
        </p:nvSpPr>
        <p:spPr>
          <a:xfrm rot="5916693">
            <a:off x="11988615" y="8032221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4" y="0"/>
                </a:lnTo>
                <a:lnTo>
                  <a:pt x="2899414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7" name="Freeform 57">
            <a:extLst>
              <a:ext uri="{FF2B5EF4-FFF2-40B4-BE49-F238E27FC236}">
                <a16:creationId xmlns:a16="http://schemas.microsoft.com/office/drawing/2014/main" id="{2B20D57D-99D2-556A-F82D-E361764DEA36}"/>
              </a:ext>
            </a:extLst>
          </p:cNvPr>
          <p:cNvSpPr/>
          <p:nvPr/>
        </p:nvSpPr>
        <p:spPr>
          <a:xfrm rot="5400000">
            <a:off x="16549409" y="7483743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6" y="0"/>
                </a:lnTo>
                <a:lnTo>
                  <a:pt x="1255716" y="1255715"/>
                </a:lnTo>
                <a:lnTo>
                  <a:pt x="0" y="125571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8" name="Freeform 58">
            <a:extLst>
              <a:ext uri="{FF2B5EF4-FFF2-40B4-BE49-F238E27FC236}">
                <a16:creationId xmlns:a16="http://schemas.microsoft.com/office/drawing/2014/main" id="{ADDABCBD-5642-094D-3491-71232E0AF967}"/>
              </a:ext>
            </a:extLst>
          </p:cNvPr>
          <p:cNvSpPr/>
          <p:nvPr/>
        </p:nvSpPr>
        <p:spPr>
          <a:xfrm rot="5400000">
            <a:off x="16848940" y="7783274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9" name="Freeform 59">
            <a:extLst>
              <a:ext uri="{FF2B5EF4-FFF2-40B4-BE49-F238E27FC236}">
                <a16:creationId xmlns:a16="http://schemas.microsoft.com/office/drawing/2014/main" id="{E09BEB98-52C5-03BC-89C7-A103BE9EAF5D}"/>
              </a:ext>
            </a:extLst>
          </p:cNvPr>
          <p:cNvSpPr/>
          <p:nvPr/>
        </p:nvSpPr>
        <p:spPr>
          <a:xfrm rot="5400000">
            <a:off x="13303788" y="116060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29" y="0"/>
                </a:lnTo>
                <a:lnTo>
                  <a:pt x="738229" y="738230"/>
                </a:lnTo>
                <a:lnTo>
                  <a:pt x="0" y="738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60" name="Freeform 60">
            <a:extLst>
              <a:ext uri="{FF2B5EF4-FFF2-40B4-BE49-F238E27FC236}">
                <a16:creationId xmlns:a16="http://schemas.microsoft.com/office/drawing/2014/main" id="{8C601F0C-7EBE-9C97-7050-DF6B4F6F22BA}"/>
              </a:ext>
            </a:extLst>
          </p:cNvPr>
          <p:cNvSpPr/>
          <p:nvPr/>
        </p:nvSpPr>
        <p:spPr>
          <a:xfrm rot="8426682">
            <a:off x="16560612" y="2028362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8999"/>
                </a:lnTo>
                <a:lnTo>
                  <a:pt x="0" y="878999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1" name="Freeform 61">
            <a:extLst>
              <a:ext uri="{FF2B5EF4-FFF2-40B4-BE49-F238E27FC236}">
                <a16:creationId xmlns:a16="http://schemas.microsoft.com/office/drawing/2014/main" id="{BBE34248-2B58-EB6C-07AC-491766B58A9D}"/>
              </a:ext>
            </a:extLst>
          </p:cNvPr>
          <p:cNvSpPr/>
          <p:nvPr/>
        </p:nvSpPr>
        <p:spPr>
          <a:xfrm rot="5400000">
            <a:off x="14963569" y="0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4" y="0"/>
                </a:lnTo>
                <a:lnTo>
                  <a:pt x="1740164" y="1740164"/>
                </a:lnTo>
                <a:lnTo>
                  <a:pt x="0" y="17401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87665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306022" y="4633386"/>
            <a:ext cx="1104335" cy="1104335"/>
          </a:xfrm>
          <a:custGeom>
            <a:avLst/>
            <a:gdLst/>
            <a:ahLst/>
            <a:cxnLst/>
            <a:rect l="l" t="t" r="r" b="b"/>
            <a:pathLst>
              <a:path w="1104335" h="1104335">
                <a:moveTo>
                  <a:pt x="0" y="0"/>
                </a:moveTo>
                <a:lnTo>
                  <a:pt x="1104335" y="0"/>
                </a:lnTo>
                <a:lnTo>
                  <a:pt x="1104335" y="1104334"/>
                </a:lnTo>
                <a:lnTo>
                  <a:pt x="0" y="11043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 rot="5400000">
            <a:off x="2176920" y="6617754"/>
            <a:ext cx="1296930" cy="1296930"/>
          </a:xfrm>
          <a:custGeom>
            <a:avLst/>
            <a:gdLst/>
            <a:ahLst/>
            <a:cxnLst/>
            <a:rect l="l" t="t" r="r" b="b"/>
            <a:pathLst>
              <a:path w="1296930" h="1296930">
                <a:moveTo>
                  <a:pt x="0" y="0"/>
                </a:moveTo>
                <a:lnTo>
                  <a:pt x="1296930" y="0"/>
                </a:lnTo>
                <a:lnTo>
                  <a:pt x="1296930" y="1296931"/>
                </a:lnTo>
                <a:lnTo>
                  <a:pt x="0" y="1296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5400000">
            <a:off x="9873257" y="800122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30" y="0"/>
                </a:lnTo>
                <a:lnTo>
                  <a:pt x="738230" y="738229"/>
                </a:lnTo>
                <a:lnTo>
                  <a:pt x="0" y="7382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 rot="5916693">
            <a:off x="2247146" y="1255705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3" y="0"/>
                </a:lnTo>
                <a:lnTo>
                  <a:pt x="2899413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/>
          <p:cNvSpPr/>
          <p:nvPr/>
        </p:nvSpPr>
        <p:spPr>
          <a:xfrm rot="5400000">
            <a:off x="4931935" y="7471611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5" y="0"/>
                </a:lnTo>
                <a:lnTo>
                  <a:pt x="1740165" y="1740165"/>
                </a:lnTo>
                <a:lnTo>
                  <a:pt x="0" y="17401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Freeform 7"/>
          <p:cNvSpPr/>
          <p:nvPr/>
        </p:nvSpPr>
        <p:spPr>
          <a:xfrm rot="5400000">
            <a:off x="10532822" y="5971689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8" name="Group 8"/>
          <p:cNvGrpSpPr/>
          <p:nvPr/>
        </p:nvGrpSpPr>
        <p:grpSpPr>
          <a:xfrm rot="3212930">
            <a:off x="4852257" y="4937347"/>
            <a:ext cx="4916892" cy="826093"/>
            <a:chOff x="0" y="0"/>
            <a:chExt cx="812800" cy="13655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8574023">
            <a:off x="8607282" y="7134421"/>
            <a:ext cx="832287" cy="1024353"/>
            <a:chOff x="0" y="0"/>
            <a:chExt cx="6604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2177796">
            <a:off x="5303000" y="2674820"/>
            <a:ext cx="833096" cy="1025349"/>
            <a:chOff x="0" y="0"/>
            <a:chExt cx="6604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3212930">
            <a:off x="6811905" y="4851393"/>
            <a:ext cx="3130901" cy="526026"/>
            <a:chOff x="0" y="0"/>
            <a:chExt cx="812800" cy="13655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8574023">
            <a:off x="9202970" y="6250411"/>
            <a:ext cx="529970" cy="652271"/>
            <a:chOff x="0" y="0"/>
            <a:chExt cx="6604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-2177796">
            <a:off x="7098922" y="3410697"/>
            <a:ext cx="530486" cy="652905"/>
            <a:chOff x="0" y="0"/>
            <a:chExt cx="6604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3211271">
            <a:off x="4150673" y="5700684"/>
            <a:ext cx="5010626" cy="314291"/>
            <a:chOff x="0" y="0"/>
            <a:chExt cx="812800" cy="5098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50983"/>
            </a:xfrm>
            <a:custGeom>
              <a:avLst/>
              <a:gdLst/>
              <a:ahLst/>
              <a:cxnLst/>
              <a:rect l="l" t="t" r="r" b="b"/>
              <a:pathLst>
                <a:path w="812800" h="50983">
                  <a:moveTo>
                    <a:pt x="0" y="0"/>
                  </a:moveTo>
                  <a:lnTo>
                    <a:pt x="812800" y="0"/>
                  </a:lnTo>
                  <a:lnTo>
                    <a:pt x="812800" y="50983"/>
                  </a:lnTo>
                  <a:lnTo>
                    <a:pt x="0" y="50983"/>
                  </a:ln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812800" cy="70033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 rot="8705936">
            <a:off x="8018589" y="7724926"/>
            <a:ext cx="308358" cy="379518"/>
            <a:chOff x="0" y="0"/>
            <a:chExt cx="6604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 rot="-2403900">
            <a:off x="5017891" y="3671608"/>
            <a:ext cx="308358" cy="379518"/>
            <a:chOff x="0" y="0"/>
            <a:chExt cx="6604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 rot="8426682">
            <a:off x="10975965" y="4879975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6" name="Freeform 36"/>
          <p:cNvSpPr/>
          <p:nvPr/>
        </p:nvSpPr>
        <p:spPr>
          <a:xfrm rot="8509396">
            <a:off x="4888228" y="6082228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4" y="0"/>
                </a:lnTo>
                <a:lnTo>
                  <a:pt x="898844" y="778625"/>
                </a:lnTo>
                <a:lnTo>
                  <a:pt x="0" y="7786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3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7" name="Freeform 37"/>
          <p:cNvSpPr/>
          <p:nvPr/>
        </p:nvSpPr>
        <p:spPr>
          <a:xfrm rot="8426682">
            <a:off x="4855112" y="5926953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8" name="Freeform 38"/>
          <p:cNvSpPr/>
          <p:nvPr/>
        </p:nvSpPr>
        <p:spPr>
          <a:xfrm rot="8509396">
            <a:off x="9568140" y="4073685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5" y="0"/>
                </a:lnTo>
                <a:lnTo>
                  <a:pt x="898845" y="778624"/>
                </a:lnTo>
                <a:lnTo>
                  <a:pt x="0" y="7786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9" name="Freeform 39"/>
          <p:cNvSpPr/>
          <p:nvPr/>
        </p:nvSpPr>
        <p:spPr>
          <a:xfrm rot="8426682">
            <a:off x="9535024" y="3889300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3" y="0"/>
                </a:lnTo>
                <a:lnTo>
                  <a:pt x="682013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3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0" name="Freeform 40"/>
          <p:cNvSpPr/>
          <p:nvPr/>
        </p:nvSpPr>
        <p:spPr>
          <a:xfrm rot="8509396">
            <a:off x="3471249" y="3700910"/>
            <a:ext cx="388199" cy="336277"/>
          </a:xfrm>
          <a:custGeom>
            <a:avLst/>
            <a:gdLst/>
            <a:ahLst/>
            <a:cxnLst/>
            <a:rect l="l" t="t" r="r" b="b"/>
            <a:pathLst>
              <a:path w="388199" h="336277">
                <a:moveTo>
                  <a:pt x="0" y="0"/>
                </a:moveTo>
                <a:lnTo>
                  <a:pt x="388199" y="0"/>
                </a:lnTo>
                <a:lnTo>
                  <a:pt x="388199" y="336278"/>
                </a:lnTo>
                <a:lnTo>
                  <a:pt x="0" y="33627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1" name="Freeform 41"/>
          <p:cNvSpPr/>
          <p:nvPr/>
        </p:nvSpPr>
        <p:spPr>
          <a:xfrm rot="8746641">
            <a:off x="8411004" y="2375827"/>
            <a:ext cx="1224017" cy="1224017"/>
          </a:xfrm>
          <a:custGeom>
            <a:avLst/>
            <a:gdLst/>
            <a:ahLst/>
            <a:cxnLst/>
            <a:rect l="l" t="t" r="r" b="b"/>
            <a:pathLst>
              <a:path w="1224017" h="1224017">
                <a:moveTo>
                  <a:pt x="0" y="0"/>
                </a:moveTo>
                <a:lnTo>
                  <a:pt x="1224018" y="0"/>
                </a:lnTo>
                <a:lnTo>
                  <a:pt x="1224018" y="1224018"/>
                </a:lnTo>
                <a:lnTo>
                  <a:pt x="0" y="12240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2" name="Freeform 42"/>
          <p:cNvSpPr/>
          <p:nvPr/>
        </p:nvSpPr>
        <p:spPr>
          <a:xfrm rot="5400000">
            <a:off x="6767018" y="1511934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1" y="0"/>
                </a:lnTo>
                <a:lnTo>
                  <a:pt x="1015781" y="1015781"/>
                </a:lnTo>
                <a:lnTo>
                  <a:pt x="0" y="101578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3" name="Freeform 43"/>
          <p:cNvSpPr/>
          <p:nvPr/>
        </p:nvSpPr>
        <p:spPr>
          <a:xfrm rot="5400000">
            <a:off x="7372312" y="8139041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3"/>
                </a:lnTo>
                <a:lnTo>
                  <a:pt x="0" y="31074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4" name="Freeform 44"/>
          <p:cNvSpPr/>
          <p:nvPr/>
        </p:nvSpPr>
        <p:spPr>
          <a:xfrm rot="5400000">
            <a:off x="9664283" y="7372682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4"/>
                </a:lnTo>
                <a:lnTo>
                  <a:pt x="0" y="31074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5" name="Freeform 45"/>
          <p:cNvSpPr/>
          <p:nvPr/>
        </p:nvSpPr>
        <p:spPr>
          <a:xfrm rot="5400000">
            <a:off x="10864579" y="1743395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5" y="0"/>
                </a:lnTo>
                <a:lnTo>
                  <a:pt x="1255715" y="1255716"/>
                </a:lnTo>
                <a:lnTo>
                  <a:pt x="0" y="125571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6" name="Freeform 46"/>
          <p:cNvSpPr/>
          <p:nvPr/>
        </p:nvSpPr>
        <p:spPr>
          <a:xfrm rot="5400000">
            <a:off x="11164110" y="2042926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7" name="Freeform 47"/>
          <p:cNvSpPr/>
          <p:nvPr/>
        </p:nvSpPr>
        <p:spPr>
          <a:xfrm rot="8426682">
            <a:off x="9129694" y="1090224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9000"/>
                </a:lnTo>
                <a:lnTo>
                  <a:pt x="0" y="8790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8" name="Freeform 48"/>
          <p:cNvSpPr/>
          <p:nvPr/>
        </p:nvSpPr>
        <p:spPr>
          <a:xfrm rot="5400000">
            <a:off x="14267503" y="6479182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2" y="0"/>
                </a:lnTo>
                <a:lnTo>
                  <a:pt x="1015782" y="1015782"/>
                </a:lnTo>
                <a:lnTo>
                  <a:pt x="0" y="10157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9" name="Freeform 49"/>
          <p:cNvSpPr/>
          <p:nvPr/>
        </p:nvSpPr>
        <p:spPr>
          <a:xfrm rot="5400000">
            <a:off x="13666300" y="2487956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0" name="Freeform 50"/>
          <p:cNvSpPr/>
          <p:nvPr/>
        </p:nvSpPr>
        <p:spPr>
          <a:xfrm>
            <a:off x="329237" y="506583"/>
            <a:ext cx="1682782" cy="1682782"/>
          </a:xfrm>
          <a:custGeom>
            <a:avLst/>
            <a:gdLst/>
            <a:ahLst/>
            <a:cxnLst/>
            <a:rect l="l" t="t" r="r" b="b"/>
            <a:pathLst>
              <a:path w="1682782" h="1682782">
                <a:moveTo>
                  <a:pt x="0" y="0"/>
                </a:moveTo>
                <a:lnTo>
                  <a:pt x="1682782" y="0"/>
                </a:lnTo>
                <a:lnTo>
                  <a:pt x="1682782" y="1682783"/>
                </a:lnTo>
                <a:lnTo>
                  <a:pt x="0" y="1682783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30000"/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1" name="Freeform 51"/>
          <p:cNvSpPr/>
          <p:nvPr/>
        </p:nvSpPr>
        <p:spPr>
          <a:xfrm rot="5916693">
            <a:off x="11988615" y="8032221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4" y="0"/>
                </a:lnTo>
                <a:lnTo>
                  <a:pt x="2899414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2" name="Freeform 52"/>
          <p:cNvSpPr/>
          <p:nvPr/>
        </p:nvSpPr>
        <p:spPr>
          <a:xfrm rot="5400000">
            <a:off x="16549409" y="7483743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6" y="0"/>
                </a:lnTo>
                <a:lnTo>
                  <a:pt x="1255716" y="1255715"/>
                </a:lnTo>
                <a:lnTo>
                  <a:pt x="0" y="125571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3" name="Freeform 53"/>
          <p:cNvSpPr/>
          <p:nvPr/>
        </p:nvSpPr>
        <p:spPr>
          <a:xfrm rot="5400000">
            <a:off x="16848940" y="7783274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4" name="Freeform 54"/>
          <p:cNvSpPr/>
          <p:nvPr/>
        </p:nvSpPr>
        <p:spPr>
          <a:xfrm rot="5400000">
            <a:off x="13303788" y="116060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29" y="0"/>
                </a:lnTo>
                <a:lnTo>
                  <a:pt x="738229" y="738230"/>
                </a:lnTo>
                <a:lnTo>
                  <a:pt x="0" y="738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5" name="Freeform 55"/>
          <p:cNvSpPr/>
          <p:nvPr/>
        </p:nvSpPr>
        <p:spPr>
          <a:xfrm rot="8426682">
            <a:off x="16560612" y="2028362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8999"/>
                </a:lnTo>
                <a:lnTo>
                  <a:pt x="0" y="878999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6" name="Freeform 56"/>
          <p:cNvSpPr/>
          <p:nvPr/>
        </p:nvSpPr>
        <p:spPr>
          <a:xfrm rot="5400000">
            <a:off x="14963569" y="0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4" y="0"/>
                </a:lnTo>
                <a:lnTo>
                  <a:pt x="1740164" y="1740164"/>
                </a:lnTo>
                <a:lnTo>
                  <a:pt x="0" y="17401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7" name="Group 57"/>
          <p:cNvGrpSpPr/>
          <p:nvPr/>
        </p:nvGrpSpPr>
        <p:grpSpPr>
          <a:xfrm rot="5400000">
            <a:off x="7266172" y="-4198763"/>
            <a:ext cx="3755655" cy="18288000"/>
            <a:chOff x="0" y="0"/>
            <a:chExt cx="1276968" cy="6755179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276968" cy="6755179"/>
            </a:xfrm>
            <a:custGeom>
              <a:avLst/>
              <a:gdLst/>
              <a:ahLst/>
              <a:cxnLst/>
              <a:rect l="l" t="t" r="r" b="b"/>
              <a:pathLst>
                <a:path w="1276968" h="6755179">
                  <a:moveTo>
                    <a:pt x="0" y="0"/>
                  </a:moveTo>
                  <a:lnTo>
                    <a:pt x="1276968" y="0"/>
                  </a:lnTo>
                  <a:lnTo>
                    <a:pt x="1276968" y="6755179"/>
                  </a:lnTo>
                  <a:lnTo>
                    <a:pt x="0" y="6755179"/>
                  </a:lnTo>
                  <a:close/>
                </a:path>
              </a:pathLst>
            </a:custGeom>
            <a:solidFill>
              <a:srgbClr val="97C942">
                <a:alpha val="94902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9525"/>
              <a:ext cx="1276968" cy="6764704"/>
            </a:xfrm>
            <a:prstGeom prst="rect">
              <a:avLst/>
            </a:prstGeom>
          </p:spPr>
          <p:txBody>
            <a:bodyPr lIns="7827" tIns="7827" rIns="7827" bIns="7827" rtlCol="0" anchor="ctr"/>
            <a:lstStyle/>
            <a:p>
              <a:pPr algn="ctr">
                <a:lnSpc>
                  <a:spcPts val="30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0" name="TextBox 60"/>
          <p:cNvSpPr txBox="1"/>
          <p:nvPr/>
        </p:nvSpPr>
        <p:spPr>
          <a:xfrm>
            <a:off x="1065547" y="4609378"/>
            <a:ext cx="11783186" cy="1409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65"/>
              </a:lnSpc>
            </a:pPr>
            <a:r>
              <a:rPr lang="en-US" sz="8189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VKLJUČIŠ SE LAHKO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306022" y="4633386"/>
            <a:ext cx="1104335" cy="1104335"/>
          </a:xfrm>
          <a:custGeom>
            <a:avLst/>
            <a:gdLst/>
            <a:ahLst/>
            <a:cxnLst/>
            <a:rect l="l" t="t" r="r" b="b"/>
            <a:pathLst>
              <a:path w="1104335" h="1104335">
                <a:moveTo>
                  <a:pt x="0" y="0"/>
                </a:moveTo>
                <a:lnTo>
                  <a:pt x="1104335" y="0"/>
                </a:lnTo>
                <a:lnTo>
                  <a:pt x="1104335" y="1104334"/>
                </a:lnTo>
                <a:lnTo>
                  <a:pt x="0" y="11043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 rot="5400000">
            <a:off x="2176920" y="6617754"/>
            <a:ext cx="1296930" cy="1296930"/>
          </a:xfrm>
          <a:custGeom>
            <a:avLst/>
            <a:gdLst/>
            <a:ahLst/>
            <a:cxnLst/>
            <a:rect l="l" t="t" r="r" b="b"/>
            <a:pathLst>
              <a:path w="1296930" h="1296930">
                <a:moveTo>
                  <a:pt x="0" y="0"/>
                </a:moveTo>
                <a:lnTo>
                  <a:pt x="1296930" y="0"/>
                </a:lnTo>
                <a:lnTo>
                  <a:pt x="1296930" y="1296931"/>
                </a:lnTo>
                <a:lnTo>
                  <a:pt x="0" y="1296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5400000">
            <a:off x="9873257" y="800122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30" y="0"/>
                </a:lnTo>
                <a:lnTo>
                  <a:pt x="738230" y="738229"/>
                </a:lnTo>
                <a:lnTo>
                  <a:pt x="0" y="7382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 rot="5916693">
            <a:off x="2247146" y="1255705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3" y="0"/>
                </a:lnTo>
                <a:lnTo>
                  <a:pt x="2899413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/>
          <p:cNvSpPr/>
          <p:nvPr/>
        </p:nvSpPr>
        <p:spPr>
          <a:xfrm rot="5400000">
            <a:off x="4931935" y="7471611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5" y="0"/>
                </a:lnTo>
                <a:lnTo>
                  <a:pt x="1740165" y="1740165"/>
                </a:lnTo>
                <a:lnTo>
                  <a:pt x="0" y="17401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Freeform 7"/>
          <p:cNvSpPr/>
          <p:nvPr/>
        </p:nvSpPr>
        <p:spPr>
          <a:xfrm rot="5400000">
            <a:off x="10532822" y="5971689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8" name="Group 8"/>
          <p:cNvGrpSpPr/>
          <p:nvPr/>
        </p:nvGrpSpPr>
        <p:grpSpPr>
          <a:xfrm rot="3212930">
            <a:off x="4852257" y="4937347"/>
            <a:ext cx="4916892" cy="826093"/>
            <a:chOff x="0" y="0"/>
            <a:chExt cx="812800" cy="13655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8574023">
            <a:off x="8607282" y="7134421"/>
            <a:ext cx="832287" cy="1024353"/>
            <a:chOff x="0" y="0"/>
            <a:chExt cx="6604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2177796">
            <a:off x="5303000" y="2674820"/>
            <a:ext cx="833096" cy="1025349"/>
            <a:chOff x="0" y="0"/>
            <a:chExt cx="6604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3212930">
            <a:off x="6811905" y="4851393"/>
            <a:ext cx="3130901" cy="526026"/>
            <a:chOff x="0" y="0"/>
            <a:chExt cx="812800" cy="13655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8574023">
            <a:off x="9202970" y="6250411"/>
            <a:ext cx="529970" cy="652271"/>
            <a:chOff x="0" y="0"/>
            <a:chExt cx="6604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-2177796">
            <a:off x="7098922" y="3410697"/>
            <a:ext cx="530486" cy="652905"/>
            <a:chOff x="0" y="0"/>
            <a:chExt cx="6604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3211271">
            <a:off x="4150673" y="5700684"/>
            <a:ext cx="5010626" cy="314291"/>
            <a:chOff x="0" y="0"/>
            <a:chExt cx="812800" cy="5098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50983"/>
            </a:xfrm>
            <a:custGeom>
              <a:avLst/>
              <a:gdLst/>
              <a:ahLst/>
              <a:cxnLst/>
              <a:rect l="l" t="t" r="r" b="b"/>
              <a:pathLst>
                <a:path w="812800" h="50983">
                  <a:moveTo>
                    <a:pt x="0" y="0"/>
                  </a:moveTo>
                  <a:lnTo>
                    <a:pt x="812800" y="0"/>
                  </a:lnTo>
                  <a:lnTo>
                    <a:pt x="812800" y="50983"/>
                  </a:lnTo>
                  <a:lnTo>
                    <a:pt x="0" y="50983"/>
                  </a:ln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812800" cy="70033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 rot="8705936">
            <a:off x="8018589" y="7724926"/>
            <a:ext cx="308358" cy="379518"/>
            <a:chOff x="0" y="0"/>
            <a:chExt cx="6604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 rot="-2403900">
            <a:off x="5017891" y="3671608"/>
            <a:ext cx="308358" cy="379518"/>
            <a:chOff x="0" y="0"/>
            <a:chExt cx="6604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 rot="8426682">
            <a:off x="10975965" y="4879975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6" name="Freeform 36"/>
          <p:cNvSpPr/>
          <p:nvPr/>
        </p:nvSpPr>
        <p:spPr>
          <a:xfrm rot="8509396">
            <a:off x="4888228" y="6082228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4" y="0"/>
                </a:lnTo>
                <a:lnTo>
                  <a:pt x="898844" y="778625"/>
                </a:lnTo>
                <a:lnTo>
                  <a:pt x="0" y="7786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3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7" name="Freeform 37"/>
          <p:cNvSpPr/>
          <p:nvPr/>
        </p:nvSpPr>
        <p:spPr>
          <a:xfrm rot="8426682">
            <a:off x="4855112" y="5926953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8" name="Freeform 38"/>
          <p:cNvSpPr/>
          <p:nvPr/>
        </p:nvSpPr>
        <p:spPr>
          <a:xfrm rot="8509396">
            <a:off x="9568140" y="4073685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5" y="0"/>
                </a:lnTo>
                <a:lnTo>
                  <a:pt x="898845" y="778624"/>
                </a:lnTo>
                <a:lnTo>
                  <a:pt x="0" y="7786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9" name="Freeform 39"/>
          <p:cNvSpPr/>
          <p:nvPr/>
        </p:nvSpPr>
        <p:spPr>
          <a:xfrm rot="8426682">
            <a:off x="9535024" y="3889300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3" y="0"/>
                </a:lnTo>
                <a:lnTo>
                  <a:pt x="682013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3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0" name="Freeform 40"/>
          <p:cNvSpPr/>
          <p:nvPr/>
        </p:nvSpPr>
        <p:spPr>
          <a:xfrm rot="8509396">
            <a:off x="3471249" y="3700910"/>
            <a:ext cx="388199" cy="336277"/>
          </a:xfrm>
          <a:custGeom>
            <a:avLst/>
            <a:gdLst/>
            <a:ahLst/>
            <a:cxnLst/>
            <a:rect l="l" t="t" r="r" b="b"/>
            <a:pathLst>
              <a:path w="388199" h="336277">
                <a:moveTo>
                  <a:pt x="0" y="0"/>
                </a:moveTo>
                <a:lnTo>
                  <a:pt x="388199" y="0"/>
                </a:lnTo>
                <a:lnTo>
                  <a:pt x="388199" y="336278"/>
                </a:lnTo>
                <a:lnTo>
                  <a:pt x="0" y="33627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1" name="Freeform 41"/>
          <p:cNvSpPr/>
          <p:nvPr/>
        </p:nvSpPr>
        <p:spPr>
          <a:xfrm rot="8746641">
            <a:off x="8411004" y="2375827"/>
            <a:ext cx="1224017" cy="1224017"/>
          </a:xfrm>
          <a:custGeom>
            <a:avLst/>
            <a:gdLst/>
            <a:ahLst/>
            <a:cxnLst/>
            <a:rect l="l" t="t" r="r" b="b"/>
            <a:pathLst>
              <a:path w="1224017" h="1224017">
                <a:moveTo>
                  <a:pt x="0" y="0"/>
                </a:moveTo>
                <a:lnTo>
                  <a:pt x="1224018" y="0"/>
                </a:lnTo>
                <a:lnTo>
                  <a:pt x="1224018" y="1224018"/>
                </a:lnTo>
                <a:lnTo>
                  <a:pt x="0" y="12240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2" name="Freeform 42"/>
          <p:cNvSpPr/>
          <p:nvPr/>
        </p:nvSpPr>
        <p:spPr>
          <a:xfrm rot="5400000">
            <a:off x="6767018" y="1511934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1" y="0"/>
                </a:lnTo>
                <a:lnTo>
                  <a:pt x="1015781" y="1015781"/>
                </a:lnTo>
                <a:lnTo>
                  <a:pt x="0" y="101578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3" name="Freeform 43"/>
          <p:cNvSpPr/>
          <p:nvPr/>
        </p:nvSpPr>
        <p:spPr>
          <a:xfrm rot="5400000">
            <a:off x="7372312" y="8139041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3"/>
                </a:lnTo>
                <a:lnTo>
                  <a:pt x="0" y="31074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4" name="Freeform 44"/>
          <p:cNvSpPr/>
          <p:nvPr/>
        </p:nvSpPr>
        <p:spPr>
          <a:xfrm rot="5400000">
            <a:off x="9664283" y="7372682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4"/>
                </a:lnTo>
                <a:lnTo>
                  <a:pt x="0" y="31074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5" name="Freeform 45"/>
          <p:cNvSpPr/>
          <p:nvPr/>
        </p:nvSpPr>
        <p:spPr>
          <a:xfrm rot="5400000">
            <a:off x="10864579" y="1743395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5" y="0"/>
                </a:lnTo>
                <a:lnTo>
                  <a:pt x="1255715" y="1255716"/>
                </a:lnTo>
                <a:lnTo>
                  <a:pt x="0" y="125571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6" name="Freeform 46"/>
          <p:cNvSpPr/>
          <p:nvPr/>
        </p:nvSpPr>
        <p:spPr>
          <a:xfrm rot="5400000">
            <a:off x="11164110" y="2042926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7" name="Freeform 47"/>
          <p:cNvSpPr/>
          <p:nvPr/>
        </p:nvSpPr>
        <p:spPr>
          <a:xfrm rot="8426682">
            <a:off x="9129694" y="1090224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9000"/>
                </a:lnTo>
                <a:lnTo>
                  <a:pt x="0" y="8790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8" name="Freeform 48"/>
          <p:cNvSpPr/>
          <p:nvPr/>
        </p:nvSpPr>
        <p:spPr>
          <a:xfrm rot="5400000">
            <a:off x="14267503" y="6479182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2" y="0"/>
                </a:lnTo>
                <a:lnTo>
                  <a:pt x="1015782" y="1015782"/>
                </a:lnTo>
                <a:lnTo>
                  <a:pt x="0" y="10157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9" name="Freeform 49"/>
          <p:cNvSpPr/>
          <p:nvPr/>
        </p:nvSpPr>
        <p:spPr>
          <a:xfrm rot="5400000">
            <a:off x="13666300" y="2487956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0" name="Freeform 50"/>
          <p:cNvSpPr/>
          <p:nvPr/>
        </p:nvSpPr>
        <p:spPr>
          <a:xfrm>
            <a:off x="329237" y="506583"/>
            <a:ext cx="1682782" cy="1682782"/>
          </a:xfrm>
          <a:custGeom>
            <a:avLst/>
            <a:gdLst/>
            <a:ahLst/>
            <a:cxnLst/>
            <a:rect l="l" t="t" r="r" b="b"/>
            <a:pathLst>
              <a:path w="1682782" h="1682782">
                <a:moveTo>
                  <a:pt x="0" y="0"/>
                </a:moveTo>
                <a:lnTo>
                  <a:pt x="1682782" y="0"/>
                </a:lnTo>
                <a:lnTo>
                  <a:pt x="1682782" y="1682783"/>
                </a:lnTo>
                <a:lnTo>
                  <a:pt x="0" y="1682783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30000"/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1" name="Freeform 51"/>
          <p:cNvSpPr/>
          <p:nvPr/>
        </p:nvSpPr>
        <p:spPr>
          <a:xfrm rot="5916693">
            <a:off x="11988615" y="8032221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4" y="0"/>
                </a:lnTo>
                <a:lnTo>
                  <a:pt x="2899414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2" name="Freeform 52"/>
          <p:cNvSpPr/>
          <p:nvPr/>
        </p:nvSpPr>
        <p:spPr>
          <a:xfrm rot="5400000">
            <a:off x="16549409" y="7483743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6" y="0"/>
                </a:lnTo>
                <a:lnTo>
                  <a:pt x="1255716" y="1255715"/>
                </a:lnTo>
                <a:lnTo>
                  <a:pt x="0" y="125571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3" name="Freeform 53"/>
          <p:cNvSpPr/>
          <p:nvPr/>
        </p:nvSpPr>
        <p:spPr>
          <a:xfrm rot="5400000">
            <a:off x="16848940" y="7783274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4" name="Freeform 54"/>
          <p:cNvSpPr/>
          <p:nvPr/>
        </p:nvSpPr>
        <p:spPr>
          <a:xfrm rot="5400000">
            <a:off x="13303788" y="116060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29" y="0"/>
                </a:lnTo>
                <a:lnTo>
                  <a:pt x="738229" y="738230"/>
                </a:lnTo>
                <a:lnTo>
                  <a:pt x="0" y="738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5" name="Freeform 55"/>
          <p:cNvSpPr/>
          <p:nvPr/>
        </p:nvSpPr>
        <p:spPr>
          <a:xfrm rot="8426682">
            <a:off x="16560612" y="2028362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8999"/>
                </a:lnTo>
                <a:lnTo>
                  <a:pt x="0" y="878999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6" name="Freeform 56"/>
          <p:cNvSpPr/>
          <p:nvPr/>
        </p:nvSpPr>
        <p:spPr>
          <a:xfrm rot="5400000">
            <a:off x="14963569" y="0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4" y="0"/>
                </a:lnTo>
                <a:lnTo>
                  <a:pt x="1740164" y="1740164"/>
                </a:lnTo>
                <a:lnTo>
                  <a:pt x="0" y="17401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7" name="Group 57"/>
          <p:cNvGrpSpPr/>
          <p:nvPr/>
        </p:nvGrpSpPr>
        <p:grpSpPr>
          <a:xfrm rot="5400000">
            <a:off x="8055909" y="-4988500"/>
            <a:ext cx="3755655" cy="19867473"/>
            <a:chOff x="0" y="0"/>
            <a:chExt cx="1276968" cy="6755179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276968" cy="6755179"/>
            </a:xfrm>
            <a:custGeom>
              <a:avLst/>
              <a:gdLst/>
              <a:ahLst/>
              <a:cxnLst/>
              <a:rect l="l" t="t" r="r" b="b"/>
              <a:pathLst>
                <a:path w="1276968" h="6755179">
                  <a:moveTo>
                    <a:pt x="0" y="0"/>
                  </a:moveTo>
                  <a:lnTo>
                    <a:pt x="1276968" y="0"/>
                  </a:lnTo>
                  <a:lnTo>
                    <a:pt x="1276968" y="6755179"/>
                  </a:lnTo>
                  <a:lnTo>
                    <a:pt x="0" y="6755179"/>
                  </a:lnTo>
                  <a:close/>
                </a:path>
              </a:pathLst>
            </a:custGeom>
            <a:solidFill>
              <a:srgbClr val="97C942">
                <a:alpha val="94902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9525"/>
              <a:ext cx="1276968" cy="6764704"/>
            </a:xfrm>
            <a:prstGeom prst="rect">
              <a:avLst/>
            </a:prstGeom>
          </p:spPr>
          <p:txBody>
            <a:bodyPr lIns="7827" tIns="7827" rIns="7827" bIns="7827" rtlCol="0" anchor="ctr"/>
            <a:lstStyle/>
            <a:p>
              <a:pPr algn="ctr">
                <a:lnSpc>
                  <a:spcPts val="30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6520681" y="179317"/>
            <a:ext cx="11531231" cy="9909651"/>
            <a:chOff x="0" y="0"/>
            <a:chExt cx="812800" cy="69850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5ACD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3" name="TextBox 63"/>
          <p:cNvSpPr txBox="1"/>
          <p:nvPr/>
        </p:nvSpPr>
        <p:spPr>
          <a:xfrm>
            <a:off x="-21389" y="3991826"/>
            <a:ext cx="6978529" cy="2238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45"/>
              </a:lnSpc>
            </a:pPr>
            <a:r>
              <a:rPr lang="en-US" sz="6389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TELEFONSKO DRUŽABNIŠTVO</a:t>
            </a:r>
          </a:p>
        </p:txBody>
      </p:sp>
      <p:grpSp>
        <p:nvGrpSpPr>
          <p:cNvPr id="64" name="Group 64"/>
          <p:cNvGrpSpPr/>
          <p:nvPr/>
        </p:nvGrpSpPr>
        <p:grpSpPr>
          <a:xfrm>
            <a:off x="6834025" y="470028"/>
            <a:ext cx="10898572" cy="9365960"/>
            <a:chOff x="0" y="0"/>
            <a:chExt cx="812800" cy="698500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7" name="TextBox 67"/>
          <p:cNvSpPr txBox="1"/>
          <p:nvPr/>
        </p:nvSpPr>
        <p:spPr>
          <a:xfrm>
            <a:off x="8503040" y="2411756"/>
            <a:ext cx="7451082" cy="6712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0"/>
              </a:lnSpc>
            </a:pPr>
            <a:r>
              <a:rPr lang="en-US" sz="3107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Družabništva se ne da kupiti in osamljenosti ne prodati. Človeško bližino prinese tudi telefonski klic, če se poslušamo, tolažimo, spodbujamo, nasmejimo … Osamljenim starejšim s klicem prekinemo dnevno rutino in jim damo občutek, da niso sami. Čas, ki si ga vzamemo za klic, v primerjavi s celim dnevom ne pomeni nič, drugemu pa lahko polepša dan.</a:t>
            </a:r>
          </a:p>
          <a:p>
            <a:pPr algn="ctr">
              <a:lnSpc>
                <a:spcPts val="4350"/>
              </a:lnSpc>
            </a:pPr>
            <a:r>
              <a:rPr lang="en-US" sz="3107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                                                                              </a:t>
            </a:r>
          </a:p>
          <a:p>
            <a:pPr algn="ctr">
              <a:lnSpc>
                <a:spcPts val="5050"/>
              </a:lnSpc>
            </a:pPr>
            <a:r>
              <a:rPr lang="en-US" sz="3607">
                <a:solidFill>
                  <a:srgbClr val="000000"/>
                </a:solidFill>
                <a:latin typeface="Madelyn"/>
                <a:ea typeface="Madelyn"/>
                <a:cs typeface="Madelyn"/>
                <a:sym typeface="Madelyn"/>
              </a:rPr>
              <a:t>Nuša Rustja, pobudnica telefonskega družabništva </a:t>
            </a:r>
          </a:p>
          <a:p>
            <a:pPr algn="ctr">
              <a:lnSpc>
                <a:spcPts val="4350"/>
              </a:lnSpc>
            </a:pPr>
            <a:endParaRPr lang="en-US" sz="3607">
              <a:solidFill>
                <a:srgbClr val="000000"/>
              </a:solidFill>
              <a:latin typeface="Madelyn"/>
              <a:ea typeface="Madelyn"/>
              <a:cs typeface="Madelyn"/>
              <a:sym typeface="Madely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306022" y="4633386"/>
            <a:ext cx="1104335" cy="1104335"/>
          </a:xfrm>
          <a:custGeom>
            <a:avLst/>
            <a:gdLst/>
            <a:ahLst/>
            <a:cxnLst/>
            <a:rect l="l" t="t" r="r" b="b"/>
            <a:pathLst>
              <a:path w="1104335" h="1104335">
                <a:moveTo>
                  <a:pt x="0" y="0"/>
                </a:moveTo>
                <a:lnTo>
                  <a:pt x="1104335" y="0"/>
                </a:lnTo>
                <a:lnTo>
                  <a:pt x="1104335" y="1104334"/>
                </a:lnTo>
                <a:lnTo>
                  <a:pt x="0" y="11043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 rot="5400000">
            <a:off x="2176920" y="6617754"/>
            <a:ext cx="1296930" cy="1296930"/>
          </a:xfrm>
          <a:custGeom>
            <a:avLst/>
            <a:gdLst/>
            <a:ahLst/>
            <a:cxnLst/>
            <a:rect l="l" t="t" r="r" b="b"/>
            <a:pathLst>
              <a:path w="1296930" h="1296930">
                <a:moveTo>
                  <a:pt x="0" y="0"/>
                </a:moveTo>
                <a:lnTo>
                  <a:pt x="1296930" y="0"/>
                </a:lnTo>
                <a:lnTo>
                  <a:pt x="1296930" y="1296931"/>
                </a:lnTo>
                <a:lnTo>
                  <a:pt x="0" y="1296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5400000">
            <a:off x="9873257" y="800122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30" y="0"/>
                </a:lnTo>
                <a:lnTo>
                  <a:pt x="738230" y="738229"/>
                </a:lnTo>
                <a:lnTo>
                  <a:pt x="0" y="7382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 rot="5916693">
            <a:off x="2247146" y="1255705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3" y="0"/>
                </a:lnTo>
                <a:lnTo>
                  <a:pt x="2899413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/>
          <p:cNvSpPr/>
          <p:nvPr/>
        </p:nvSpPr>
        <p:spPr>
          <a:xfrm rot="5400000">
            <a:off x="4931935" y="7471611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5" y="0"/>
                </a:lnTo>
                <a:lnTo>
                  <a:pt x="1740165" y="1740165"/>
                </a:lnTo>
                <a:lnTo>
                  <a:pt x="0" y="17401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Freeform 7"/>
          <p:cNvSpPr/>
          <p:nvPr/>
        </p:nvSpPr>
        <p:spPr>
          <a:xfrm rot="5400000">
            <a:off x="10532822" y="5971689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8" name="Group 8"/>
          <p:cNvGrpSpPr/>
          <p:nvPr/>
        </p:nvGrpSpPr>
        <p:grpSpPr>
          <a:xfrm rot="3212930">
            <a:off x="4852257" y="4937347"/>
            <a:ext cx="4916892" cy="826093"/>
            <a:chOff x="0" y="0"/>
            <a:chExt cx="812800" cy="13655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8574023">
            <a:off x="8607282" y="7134421"/>
            <a:ext cx="832287" cy="1024353"/>
            <a:chOff x="0" y="0"/>
            <a:chExt cx="6604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2177796">
            <a:off x="5303000" y="2674820"/>
            <a:ext cx="833096" cy="1025349"/>
            <a:chOff x="0" y="0"/>
            <a:chExt cx="6604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3212930">
            <a:off x="6811905" y="4851393"/>
            <a:ext cx="3130901" cy="526026"/>
            <a:chOff x="0" y="0"/>
            <a:chExt cx="812800" cy="13655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8574023">
            <a:off x="9202970" y="6250411"/>
            <a:ext cx="529970" cy="652271"/>
            <a:chOff x="0" y="0"/>
            <a:chExt cx="6604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-2177796">
            <a:off x="7098922" y="3410697"/>
            <a:ext cx="530486" cy="652905"/>
            <a:chOff x="0" y="0"/>
            <a:chExt cx="6604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3211271">
            <a:off x="4150673" y="5700684"/>
            <a:ext cx="5010626" cy="314291"/>
            <a:chOff x="0" y="0"/>
            <a:chExt cx="812800" cy="5098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50983"/>
            </a:xfrm>
            <a:custGeom>
              <a:avLst/>
              <a:gdLst/>
              <a:ahLst/>
              <a:cxnLst/>
              <a:rect l="l" t="t" r="r" b="b"/>
              <a:pathLst>
                <a:path w="812800" h="50983">
                  <a:moveTo>
                    <a:pt x="0" y="0"/>
                  </a:moveTo>
                  <a:lnTo>
                    <a:pt x="812800" y="0"/>
                  </a:lnTo>
                  <a:lnTo>
                    <a:pt x="812800" y="50983"/>
                  </a:lnTo>
                  <a:lnTo>
                    <a:pt x="0" y="50983"/>
                  </a:ln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812800" cy="70033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 rot="8705936">
            <a:off x="8018589" y="7724926"/>
            <a:ext cx="308358" cy="379518"/>
            <a:chOff x="0" y="0"/>
            <a:chExt cx="6604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 rot="-2403900">
            <a:off x="5017891" y="3671608"/>
            <a:ext cx="308358" cy="379518"/>
            <a:chOff x="0" y="0"/>
            <a:chExt cx="6604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 rot="8426682">
            <a:off x="10975965" y="4879975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6" name="Freeform 36"/>
          <p:cNvSpPr/>
          <p:nvPr/>
        </p:nvSpPr>
        <p:spPr>
          <a:xfrm rot="8509396">
            <a:off x="4888228" y="6082228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4" y="0"/>
                </a:lnTo>
                <a:lnTo>
                  <a:pt x="898844" y="778625"/>
                </a:lnTo>
                <a:lnTo>
                  <a:pt x="0" y="7786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3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7" name="Freeform 37"/>
          <p:cNvSpPr/>
          <p:nvPr/>
        </p:nvSpPr>
        <p:spPr>
          <a:xfrm rot="8426682">
            <a:off x="4855112" y="5926953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8" name="Freeform 38"/>
          <p:cNvSpPr/>
          <p:nvPr/>
        </p:nvSpPr>
        <p:spPr>
          <a:xfrm rot="8509396">
            <a:off x="9568140" y="4073685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5" y="0"/>
                </a:lnTo>
                <a:lnTo>
                  <a:pt x="898845" y="778624"/>
                </a:lnTo>
                <a:lnTo>
                  <a:pt x="0" y="7786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9" name="Freeform 39"/>
          <p:cNvSpPr/>
          <p:nvPr/>
        </p:nvSpPr>
        <p:spPr>
          <a:xfrm rot="8426682">
            <a:off x="9535024" y="3889300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3" y="0"/>
                </a:lnTo>
                <a:lnTo>
                  <a:pt x="682013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3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0" name="Freeform 40"/>
          <p:cNvSpPr/>
          <p:nvPr/>
        </p:nvSpPr>
        <p:spPr>
          <a:xfrm rot="8509396">
            <a:off x="3471249" y="3700910"/>
            <a:ext cx="388199" cy="336277"/>
          </a:xfrm>
          <a:custGeom>
            <a:avLst/>
            <a:gdLst/>
            <a:ahLst/>
            <a:cxnLst/>
            <a:rect l="l" t="t" r="r" b="b"/>
            <a:pathLst>
              <a:path w="388199" h="336277">
                <a:moveTo>
                  <a:pt x="0" y="0"/>
                </a:moveTo>
                <a:lnTo>
                  <a:pt x="388199" y="0"/>
                </a:lnTo>
                <a:lnTo>
                  <a:pt x="388199" y="336278"/>
                </a:lnTo>
                <a:lnTo>
                  <a:pt x="0" y="33627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1" name="Freeform 41"/>
          <p:cNvSpPr/>
          <p:nvPr/>
        </p:nvSpPr>
        <p:spPr>
          <a:xfrm rot="8746641">
            <a:off x="8411004" y="2375827"/>
            <a:ext cx="1224017" cy="1224017"/>
          </a:xfrm>
          <a:custGeom>
            <a:avLst/>
            <a:gdLst/>
            <a:ahLst/>
            <a:cxnLst/>
            <a:rect l="l" t="t" r="r" b="b"/>
            <a:pathLst>
              <a:path w="1224017" h="1224017">
                <a:moveTo>
                  <a:pt x="0" y="0"/>
                </a:moveTo>
                <a:lnTo>
                  <a:pt x="1224018" y="0"/>
                </a:lnTo>
                <a:lnTo>
                  <a:pt x="1224018" y="1224018"/>
                </a:lnTo>
                <a:lnTo>
                  <a:pt x="0" y="12240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2" name="Freeform 42"/>
          <p:cNvSpPr/>
          <p:nvPr/>
        </p:nvSpPr>
        <p:spPr>
          <a:xfrm rot="5400000">
            <a:off x="6767018" y="1511934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1" y="0"/>
                </a:lnTo>
                <a:lnTo>
                  <a:pt x="1015781" y="1015781"/>
                </a:lnTo>
                <a:lnTo>
                  <a:pt x="0" y="101578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3" name="Freeform 43"/>
          <p:cNvSpPr/>
          <p:nvPr/>
        </p:nvSpPr>
        <p:spPr>
          <a:xfrm rot="5400000">
            <a:off x="7372312" y="8139041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3"/>
                </a:lnTo>
                <a:lnTo>
                  <a:pt x="0" y="31074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4" name="Freeform 44"/>
          <p:cNvSpPr/>
          <p:nvPr/>
        </p:nvSpPr>
        <p:spPr>
          <a:xfrm rot="5400000">
            <a:off x="9664283" y="7372682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4"/>
                </a:lnTo>
                <a:lnTo>
                  <a:pt x="0" y="31074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5" name="Freeform 45"/>
          <p:cNvSpPr/>
          <p:nvPr/>
        </p:nvSpPr>
        <p:spPr>
          <a:xfrm rot="5400000">
            <a:off x="10864579" y="1743395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5" y="0"/>
                </a:lnTo>
                <a:lnTo>
                  <a:pt x="1255715" y="1255716"/>
                </a:lnTo>
                <a:lnTo>
                  <a:pt x="0" y="125571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6" name="Freeform 46"/>
          <p:cNvSpPr/>
          <p:nvPr/>
        </p:nvSpPr>
        <p:spPr>
          <a:xfrm rot="5400000">
            <a:off x="11164110" y="2042926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7" name="Freeform 47"/>
          <p:cNvSpPr/>
          <p:nvPr/>
        </p:nvSpPr>
        <p:spPr>
          <a:xfrm rot="8426682">
            <a:off x="9129694" y="1090224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9000"/>
                </a:lnTo>
                <a:lnTo>
                  <a:pt x="0" y="8790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8" name="Freeform 48"/>
          <p:cNvSpPr/>
          <p:nvPr/>
        </p:nvSpPr>
        <p:spPr>
          <a:xfrm rot="5400000">
            <a:off x="14267503" y="6479182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2" y="0"/>
                </a:lnTo>
                <a:lnTo>
                  <a:pt x="1015782" y="1015782"/>
                </a:lnTo>
                <a:lnTo>
                  <a:pt x="0" y="10157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9" name="Freeform 49"/>
          <p:cNvSpPr/>
          <p:nvPr/>
        </p:nvSpPr>
        <p:spPr>
          <a:xfrm rot="5400000">
            <a:off x="13666300" y="2487956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0" name="Freeform 50"/>
          <p:cNvSpPr/>
          <p:nvPr/>
        </p:nvSpPr>
        <p:spPr>
          <a:xfrm>
            <a:off x="329237" y="506583"/>
            <a:ext cx="1682782" cy="1682782"/>
          </a:xfrm>
          <a:custGeom>
            <a:avLst/>
            <a:gdLst/>
            <a:ahLst/>
            <a:cxnLst/>
            <a:rect l="l" t="t" r="r" b="b"/>
            <a:pathLst>
              <a:path w="1682782" h="1682782">
                <a:moveTo>
                  <a:pt x="0" y="0"/>
                </a:moveTo>
                <a:lnTo>
                  <a:pt x="1682782" y="0"/>
                </a:lnTo>
                <a:lnTo>
                  <a:pt x="1682782" y="1682783"/>
                </a:lnTo>
                <a:lnTo>
                  <a:pt x="0" y="1682783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30000"/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1" name="Freeform 51"/>
          <p:cNvSpPr/>
          <p:nvPr/>
        </p:nvSpPr>
        <p:spPr>
          <a:xfrm rot="5916693">
            <a:off x="11988615" y="8032221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4" y="0"/>
                </a:lnTo>
                <a:lnTo>
                  <a:pt x="2899414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2" name="Freeform 52"/>
          <p:cNvSpPr/>
          <p:nvPr/>
        </p:nvSpPr>
        <p:spPr>
          <a:xfrm rot="5400000">
            <a:off x="16549409" y="7483743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6" y="0"/>
                </a:lnTo>
                <a:lnTo>
                  <a:pt x="1255716" y="1255715"/>
                </a:lnTo>
                <a:lnTo>
                  <a:pt x="0" y="125571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3" name="Freeform 53"/>
          <p:cNvSpPr/>
          <p:nvPr/>
        </p:nvSpPr>
        <p:spPr>
          <a:xfrm rot="5400000">
            <a:off x="16848940" y="7783274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4" name="Freeform 54"/>
          <p:cNvSpPr/>
          <p:nvPr/>
        </p:nvSpPr>
        <p:spPr>
          <a:xfrm rot="5400000">
            <a:off x="13303788" y="116060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29" y="0"/>
                </a:lnTo>
                <a:lnTo>
                  <a:pt x="738229" y="738230"/>
                </a:lnTo>
                <a:lnTo>
                  <a:pt x="0" y="738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5" name="Freeform 55"/>
          <p:cNvSpPr/>
          <p:nvPr/>
        </p:nvSpPr>
        <p:spPr>
          <a:xfrm rot="8426682">
            <a:off x="16560612" y="2028362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8999"/>
                </a:lnTo>
                <a:lnTo>
                  <a:pt x="0" y="878999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6" name="Freeform 56"/>
          <p:cNvSpPr/>
          <p:nvPr/>
        </p:nvSpPr>
        <p:spPr>
          <a:xfrm rot="5400000">
            <a:off x="14963569" y="0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4" y="0"/>
                </a:lnTo>
                <a:lnTo>
                  <a:pt x="1740164" y="1740164"/>
                </a:lnTo>
                <a:lnTo>
                  <a:pt x="0" y="17401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7" name="Group 57"/>
          <p:cNvGrpSpPr/>
          <p:nvPr/>
        </p:nvGrpSpPr>
        <p:grpSpPr>
          <a:xfrm rot="5400000">
            <a:off x="7266172" y="-4198763"/>
            <a:ext cx="3755655" cy="18288000"/>
            <a:chOff x="0" y="0"/>
            <a:chExt cx="1276968" cy="6755179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276968" cy="6755179"/>
            </a:xfrm>
            <a:custGeom>
              <a:avLst/>
              <a:gdLst/>
              <a:ahLst/>
              <a:cxnLst/>
              <a:rect l="l" t="t" r="r" b="b"/>
              <a:pathLst>
                <a:path w="1276968" h="6755179">
                  <a:moveTo>
                    <a:pt x="0" y="0"/>
                  </a:moveTo>
                  <a:lnTo>
                    <a:pt x="1276968" y="0"/>
                  </a:lnTo>
                  <a:lnTo>
                    <a:pt x="1276968" y="6755179"/>
                  </a:lnTo>
                  <a:lnTo>
                    <a:pt x="0" y="6755179"/>
                  </a:lnTo>
                  <a:close/>
                </a:path>
              </a:pathLst>
            </a:custGeom>
            <a:solidFill>
              <a:srgbClr val="97C942">
                <a:alpha val="94902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9525"/>
              <a:ext cx="1276968" cy="6764704"/>
            </a:xfrm>
            <a:prstGeom prst="rect">
              <a:avLst/>
            </a:prstGeom>
          </p:spPr>
          <p:txBody>
            <a:bodyPr lIns="7827" tIns="7827" rIns="7827" bIns="7827" rtlCol="0" anchor="ctr"/>
            <a:lstStyle/>
            <a:p>
              <a:pPr algn="ctr">
                <a:lnSpc>
                  <a:spcPts val="30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5" name="TextBox 65"/>
          <p:cNvSpPr txBox="1"/>
          <p:nvPr/>
        </p:nvSpPr>
        <p:spPr>
          <a:xfrm>
            <a:off x="0" y="3483553"/>
            <a:ext cx="6978529" cy="230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25"/>
              </a:lnSpc>
            </a:pPr>
            <a:r>
              <a:rPr lang="en-US" sz="6589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TELEFONSKO DRUŽABNIŠTVO</a:t>
            </a:r>
          </a:p>
        </p:txBody>
      </p:sp>
      <p:pic>
        <p:nvPicPr>
          <p:cNvPr id="66" name="Slika 65">
            <a:extLst>
              <a:ext uri="{FF2B5EF4-FFF2-40B4-BE49-F238E27FC236}">
                <a16:creationId xmlns:a16="http://schemas.microsoft.com/office/drawing/2014/main" id="{51672A22-A574-463D-C4A8-74004C83E4CB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323148" y="1850504"/>
            <a:ext cx="8893464" cy="667009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306022" y="4633386"/>
            <a:ext cx="1104335" cy="1104335"/>
          </a:xfrm>
          <a:custGeom>
            <a:avLst/>
            <a:gdLst/>
            <a:ahLst/>
            <a:cxnLst/>
            <a:rect l="l" t="t" r="r" b="b"/>
            <a:pathLst>
              <a:path w="1104335" h="1104335">
                <a:moveTo>
                  <a:pt x="0" y="0"/>
                </a:moveTo>
                <a:lnTo>
                  <a:pt x="1104335" y="0"/>
                </a:lnTo>
                <a:lnTo>
                  <a:pt x="1104335" y="1104334"/>
                </a:lnTo>
                <a:lnTo>
                  <a:pt x="0" y="11043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 rot="5400000">
            <a:off x="2176920" y="6617754"/>
            <a:ext cx="1296930" cy="1296930"/>
          </a:xfrm>
          <a:custGeom>
            <a:avLst/>
            <a:gdLst/>
            <a:ahLst/>
            <a:cxnLst/>
            <a:rect l="l" t="t" r="r" b="b"/>
            <a:pathLst>
              <a:path w="1296930" h="1296930">
                <a:moveTo>
                  <a:pt x="0" y="0"/>
                </a:moveTo>
                <a:lnTo>
                  <a:pt x="1296930" y="0"/>
                </a:lnTo>
                <a:lnTo>
                  <a:pt x="1296930" y="1296931"/>
                </a:lnTo>
                <a:lnTo>
                  <a:pt x="0" y="1296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5400000">
            <a:off x="9873257" y="800122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30" y="0"/>
                </a:lnTo>
                <a:lnTo>
                  <a:pt x="738230" y="738229"/>
                </a:lnTo>
                <a:lnTo>
                  <a:pt x="0" y="7382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 rot="5916693">
            <a:off x="2247146" y="1255705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3" y="0"/>
                </a:lnTo>
                <a:lnTo>
                  <a:pt x="2899413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/>
          <p:cNvSpPr/>
          <p:nvPr/>
        </p:nvSpPr>
        <p:spPr>
          <a:xfrm rot="5400000">
            <a:off x="4931935" y="7471611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5" y="0"/>
                </a:lnTo>
                <a:lnTo>
                  <a:pt x="1740165" y="1740165"/>
                </a:lnTo>
                <a:lnTo>
                  <a:pt x="0" y="17401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Freeform 7"/>
          <p:cNvSpPr/>
          <p:nvPr/>
        </p:nvSpPr>
        <p:spPr>
          <a:xfrm rot="5400000">
            <a:off x="10532822" y="5971689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8" name="Group 8"/>
          <p:cNvGrpSpPr/>
          <p:nvPr/>
        </p:nvGrpSpPr>
        <p:grpSpPr>
          <a:xfrm rot="3212930">
            <a:off x="4852257" y="4937347"/>
            <a:ext cx="4916892" cy="826093"/>
            <a:chOff x="0" y="0"/>
            <a:chExt cx="812800" cy="13655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8574023">
            <a:off x="8607282" y="7134421"/>
            <a:ext cx="832287" cy="1024353"/>
            <a:chOff x="0" y="0"/>
            <a:chExt cx="6604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2177796">
            <a:off x="5303000" y="2674820"/>
            <a:ext cx="833096" cy="1025349"/>
            <a:chOff x="0" y="0"/>
            <a:chExt cx="6604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3212930">
            <a:off x="6811905" y="4851393"/>
            <a:ext cx="3130901" cy="526026"/>
            <a:chOff x="0" y="0"/>
            <a:chExt cx="812800" cy="13655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8574023">
            <a:off x="9202970" y="6250411"/>
            <a:ext cx="529970" cy="652271"/>
            <a:chOff x="0" y="0"/>
            <a:chExt cx="6604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-2177796">
            <a:off x="7098922" y="3410697"/>
            <a:ext cx="530486" cy="652905"/>
            <a:chOff x="0" y="0"/>
            <a:chExt cx="6604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3211271">
            <a:off x="4150673" y="5700684"/>
            <a:ext cx="5010626" cy="314291"/>
            <a:chOff x="0" y="0"/>
            <a:chExt cx="812800" cy="5098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50983"/>
            </a:xfrm>
            <a:custGeom>
              <a:avLst/>
              <a:gdLst/>
              <a:ahLst/>
              <a:cxnLst/>
              <a:rect l="l" t="t" r="r" b="b"/>
              <a:pathLst>
                <a:path w="812800" h="50983">
                  <a:moveTo>
                    <a:pt x="0" y="0"/>
                  </a:moveTo>
                  <a:lnTo>
                    <a:pt x="812800" y="0"/>
                  </a:lnTo>
                  <a:lnTo>
                    <a:pt x="812800" y="50983"/>
                  </a:lnTo>
                  <a:lnTo>
                    <a:pt x="0" y="50983"/>
                  </a:ln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812800" cy="70033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 rot="8705936">
            <a:off x="8018589" y="7724926"/>
            <a:ext cx="308358" cy="379518"/>
            <a:chOff x="0" y="0"/>
            <a:chExt cx="6604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 rot="-2403900">
            <a:off x="5017891" y="3671608"/>
            <a:ext cx="308358" cy="379518"/>
            <a:chOff x="0" y="0"/>
            <a:chExt cx="6604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 rot="8426682">
            <a:off x="10975965" y="4879975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6" name="Freeform 36"/>
          <p:cNvSpPr/>
          <p:nvPr/>
        </p:nvSpPr>
        <p:spPr>
          <a:xfrm rot="8509396">
            <a:off x="4888228" y="6082228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4" y="0"/>
                </a:lnTo>
                <a:lnTo>
                  <a:pt x="898844" y="778625"/>
                </a:lnTo>
                <a:lnTo>
                  <a:pt x="0" y="7786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3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7" name="Freeform 37"/>
          <p:cNvSpPr/>
          <p:nvPr/>
        </p:nvSpPr>
        <p:spPr>
          <a:xfrm rot="8426682">
            <a:off x="4855112" y="5926953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8" name="Freeform 38"/>
          <p:cNvSpPr/>
          <p:nvPr/>
        </p:nvSpPr>
        <p:spPr>
          <a:xfrm rot="8509396">
            <a:off x="9568140" y="4073685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5" y="0"/>
                </a:lnTo>
                <a:lnTo>
                  <a:pt x="898845" y="778624"/>
                </a:lnTo>
                <a:lnTo>
                  <a:pt x="0" y="7786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9" name="Freeform 39"/>
          <p:cNvSpPr/>
          <p:nvPr/>
        </p:nvSpPr>
        <p:spPr>
          <a:xfrm rot="8426682">
            <a:off x="9535024" y="3889300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3" y="0"/>
                </a:lnTo>
                <a:lnTo>
                  <a:pt x="682013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3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0" name="Freeform 40"/>
          <p:cNvSpPr/>
          <p:nvPr/>
        </p:nvSpPr>
        <p:spPr>
          <a:xfrm rot="8509396">
            <a:off x="3471249" y="3700910"/>
            <a:ext cx="388199" cy="336277"/>
          </a:xfrm>
          <a:custGeom>
            <a:avLst/>
            <a:gdLst/>
            <a:ahLst/>
            <a:cxnLst/>
            <a:rect l="l" t="t" r="r" b="b"/>
            <a:pathLst>
              <a:path w="388199" h="336277">
                <a:moveTo>
                  <a:pt x="0" y="0"/>
                </a:moveTo>
                <a:lnTo>
                  <a:pt x="388199" y="0"/>
                </a:lnTo>
                <a:lnTo>
                  <a:pt x="388199" y="336278"/>
                </a:lnTo>
                <a:lnTo>
                  <a:pt x="0" y="33627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1" name="Freeform 41"/>
          <p:cNvSpPr/>
          <p:nvPr/>
        </p:nvSpPr>
        <p:spPr>
          <a:xfrm rot="8746641">
            <a:off x="8411004" y="2375827"/>
            <a:ext cx="1224017" cy="1224017"/>
          </a:xfrm>
          <a:custGeom>
            <a:avLst/>
            <a:gdLst/>
            <a:ahLst/>
            <a:cxnLst/>
            <a:rect l="l" t="t" r="r" b="b"/>
            <a:pathLst>
              <a:path w="1224017" h="1224017">
                <a:moveTo>
                  <a:pt x="0" y="0"/>
                </a:moveTo>
                <a:lnTo>
                  <a:pt x="1224018" y="0"/>
                </a:lnTo>
                <a:lnTo>
                  <a:pt x="1224018" y="1224018"/>
                </a:lnTo>
                <a:lnTo>
                  <a:pt x="0" y="12240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2" name="Freeform 42"/>
          <p:cNvSpPr/>
          <p:nvPr/>
        </p:nvSpPr>
        <p:spPr>
          <a:xfrm rot="5400000">
            <a:off x="6767018" y="1511934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1" y="0"/>
                </a:lnTo>
                <a:lnTo>
                  <a:pt x="1015781" y="1015781"/>
                </a:lnTo>
                <a:lnTo>
                  <a:pt x="0" y="101578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3" name="Freeform 43"/>
          <p:cNvSpPr/>
          <p:nvPr/>
        </p:nvSpPr>
        <p:spPr>
          <a:xfrm rot="5400000">
            <a:off x="7372312" y="8139041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3"/>
                </a:lnTo>
                <a:lnTo>
                  <a:pt x="0" y="31074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4" name="Freeform 44"/>
          <p:cNvSpPr/>
          <p:nvPr/>
        </p:nvSpPr>
        <p:spPr>
          <a:xfrm rot="5400000">
            <a:off x="9664283" y="7372682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4"/>
                </a:lnTo>
                <a:lnTo>
                  <a:pt x="0" y="31074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5" name="Freeform 45"/>
          <p:cNvSpPr/>
          <p:nvPr/>
        </p:nvSpPr>
        <p:spPr>
          <a:xfrm rot="5400000">
            <a:off x="10864579" y="1743395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5" y="0"/>
                </a:lnTo>
                <a:lnTo>
                  <a:pt x="1255715" y="1255716"/>
                </a:lnTo>
                <a:lnTo>
                  <a:pt x="0" y="125571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6" name="Freeform 46"/>
          <p:cNvSpPr/>
          <p:nvPr/>
        </p:nvSpPr>
        <p:spPr>
          <a:xfrm rot="5400000">
            <a:off x="11164110" y="2042926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7" name="Freeform 47"/>
          <p:cNvSpPr/>
          <p:nvPr/>
        </p:nvSpPr>
        <p:spPr>
          <a:xfrm rot="8426682">
            <a:off x="9129694" y="1090224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9000"/>
                </a:lnTo>
                <a:lnTo>
                  <a:pt x="0" y="8790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8" name="Freeform 48"/>
          <p:cNvSpPr/>
          <p:nvPr/>
        </p:nvSpPr>
        <p:spPr>
          <a:xfrm rot="5400000">
            <a:off x="14267503" y="6479182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2" y="0"/>
                </a:lnTo>
                <a:lnTo>
                  <a:pt x="1015782" y="1015782"/>
                </a:lnTo>
                <a:lnTo>
                  <a:pt x="0" y="10157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9" name="Freeform 49"/>
          <p:cNvSpPr/>
          <p:nvPr/>
        </p:nvSpPr>
        <p:spPr>
          <a:xfrm rot="5400000">
            <a:off x="13666300" y="2487956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0" name="Freeform 50"/>
          <p:cNvSpPr/>
          <p:nvPr/>
        </p:nvSpPr>
        <p:spPr>
          <a:xfrm>
            <a:off x="329237" y="506583"/>
            <a:ext cx="1682782" cy="1682782"/>
          </a:xfrm>
          <a:custGeom>
            <a:avLst/>
            <a:gdLst/>
            <a:ahLst/>
            <a:cxnLst/>
            <a:rect l="l" t="t" r="r" b="b"/>
            <a:pathLst>
              <a:path w="1682782" h="1682782">
                <a:moveTo>
                  <a:pt x="0" y="0"/>
                </a:moveTo>
                <a:lnTo>
                  <a:pt x="1682782" y="0"/>
                </a:lnTo>
                <a:lnTo>
                  <a:pt x="1682782" y="1682783"/>
                </a:lnTo>
                <a:lnTo>
                  <a:pt x="0" y="1682783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30000"/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1" name="Freeform 51"/>
          <p:cNvSpPr/>
          <p:nvPr/>
        </p:nvSpPr>
        <p:spPr>
          <a:xfrm rot="5916693">
            <a:off x="11988615" y="8032221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4" y="0"/>
                </a:lnTo>
                <a:lnTo>
                  <a:pt x="2899414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2" name="Freeform 52"/>
          <p:cNvSpPr/>
          <p:nvPr/>
        </p:nvSpPr>
        <p:spPr>
          <a:xfrm rot="5400000">
            <a:off x="16549409" y="7483743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6" y="0"/>
                </a:lnTo>
                <a:lnTo>
                  <a:pt x="1255716" y="1255715"/>
                </a:lnTo>
                <a:lnTo>
                  <a:pt x="0" y="125571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3" name="Freeform 53"/>
          <p:cNvSpPr/>
          <p:nvPr/>
        </p:nvSpPr>
        <p:spPr>
          <a:xfrm rot="5400000">
            <a:off x="16848940" y="7783274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4" name="Freeform 54"/>
          <p:cNvSpPr/>
          <p:nvPr/>
        </p:nvSpPr>
        <p:spPr>
          <a:xfrm rot="5400000">
            <a:off x="13303788" y="116060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29" y="0"/>
                </a:lnTo>
                <a:lnTo>
                  <a:pt x="738229" y="738230"/>
                </a:lnTo>
                <a:lnTo>
                  <a:pt x="0" y="738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5" name="Freeform 55"/>
          <p:cNvSpPr/>
          <p:nvPr/>
        </p:nvSpPr>
        <p:spPr>
          <a:xfrm rot="8426682">
            <a:off x="16560612" y="2028362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8999"/>
                </a:lnTo>
                <a:lnTo>
                  <a:pt x="0" y="878999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6" name="Freeform 56"/>
          <p:cNvSpPr/>
          <p:nvPr/>
        </p:nvSpPr>
        <p:spPr>
          <a:xfrm rot="5400000">
            <a:off x="14963569" y="0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4" y="0"/>
                </a:lnTo>
                <a:lnTo>
                  <a:pt x="1740164" y="1740164"/>
                </a:lnTo>
                <a:lnTo>
                  <a:pt x="0" y="17401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7" name="Group 57"/>
          <p:cNvGrpSpPr/>
          <p:nvPr/>
        </p:nvGrpSpPr>
        <p:grpSpPr>
          <a:xfrm rot="5400000">
            <a:off x="8055909" y="-4988500"/>
            <a:ext cx="3755655" cy="19867473"/>
            <a:chOff x="0" y="0"/>
            <a:chExt cx="1276968" cy="6755179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276968" cy="6755179"/>
            </a:xfrm>
            <a:custGeom>
              <a:avLst/>
              <a:gdLst/>
              <a:ahLst/>
              <a:cxnLst/>
              <a:rect l="l" t="t" r="r" b="b"/>
              <a:pathLst>
                <a:path w="1276968" h="6755179">
                  <a:moveTo>
                    <a:pt x="0" y="0"/>
                  </a:moveTo>
                  <a:lnTo>
                    <a:pt x="1276968" y="0"/>
                  </a:lnTo>
                  <a:lnTo>
                    <a:pt x="1276968" y="6755179"/>
                  </a:lnTo>
                  <a:lnTo>
                    <a:pt x="0" y="6755179"/>
                  </a:lnTo>
                  <a:close/>
                </a:path>
              </a:pathLst>
            </a:custGeom>
            <a:solidFill>
              <a:srgbClr val="97C942">
                <a:alpha val="94902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9525"/>
              <a:ext cx="1276968" cy="6764704"/>
            </a:xfrm>
            <a:prstGeom prst="rect">
              <a:avLst/>
            </a:prstGeom>
          </p:spPr>
          <p:txBody>
            <a:bodyPr lIns="7827" tIns="7827" rIns="7827" bIns="7827" rtlCol="0" anchor="ctr"/>
            <a:lstStyle/>
            <a:p>
              <a:pPr algn="ctr">
                <a:lnSpc>
                  <a:spcPts val="30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6978529" y="572780"/>
            <a:ext cx="10826596" cy="9304106"/>
            <a:chOff x="0" y="0"/>
            <a:chExt cx="812800" cy="69850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5ACD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7226179" y="825980"/>
            <a:ext cx="10356290" cy="8899937"/>
            <a:chOff x="0" y="0"/>
            <a:chExt cx="812800" cy="69850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6" name="TextBox 66"/>
          <p:cNvSpPr txBox="1"/>
          <p:nvPr/>
        </p:nvSpPr>
        <p:spPr>
          <a:xfrm>
            <a:off x="0" y="3483553"/>
            <a:ext cx="6978529" cy="230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25"/>
              </a:lnSpc>
            </a:pPr>
            <a:r>
              <a:rPr lang="en-US" sz="6589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OBISKOVANJE STAREJŠIH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8795691" y="3259876"/>
            <a:ext cx="7451082" cy="4057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0"/>
              </a:lnSpc>
            </a:pPr>
            <a:r>
              <a:rPr lang="en-US" sz="31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»Ob druženju zelo uživam, saj z mano gospa deli svoje življenjske izkušnje in dogodivščine iz katerih se veliko naučim. Vedno, ko jo obiščem me napolni z ogromno pozitivne energije, me nasmeji in mi polepša dan,« </a:t>
            </a:r>
          </a:p>
          <a:p>
            <a:pPr algn="ctr">
              <a:lnSpc>
                <a:spcPts val="6170"/>
              </a:lnSpc>
            </a:pPr>
            <a:r>
              <a:rPr lang="en-US" sz="4407">
                <a:solidFill>
                  <a:srgbClr val="000000"/>
                </a:solidFill>
                <a:latin typeface="Madelyn"/>
                <a:ea typeface="Madelyn"/>
                <a:cs typeface="Madelyn"/>
                <a:sym typeface="Madelyn"/>
              </a:rPr>
              <a:t>pravi prostovoljka Gea.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C144A-C9F8-FDA5-1AC4-44233C8E7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DF632FF-6EFF-C79A-041D-E182219C4E9E}"/>
              </a:ext>
            </a:extLst>
          </p:cNvPr>
          <p:cNvSpPr/>
          <p:nvPr/>
        </p:nvSpPr>
        <p:spPr>
          <a:xfrm rot="5400000">
            <a:off x="3306022" y="4633386"/>
            <a:ext cx="1104335" cy="1104335"/>
          </a:xfrm>
          <a:custGeom>
            <a:avLst/>
            <a:gdLst/>
            <a:ahLst/>
            <a:cxnLst/>
            <a:rect l="l" t="t" r="r" b="b"/>
            <a:pathLst>
              <a:path w="1104335" h="1104335">
                <a:moveTo>
                  <a:pt x="0" y="0"/>
                </a:moveTo>
                <a:lnTo>
                  <a:pt x="1104335" y="0"/>
                </a:lnTo>
                <a:lnTo>
                  <a:pt x="1104335" y="1104334"/>
                </a:lnTo>
                <a:lnTo>
                  <a:pt x="0" y="11043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1A135C8-27EA-AEFE-86D5-E3F9D5F5DF6F}"/>
              </a:ext>
            </a:extLst>
          </p:cNvPr>
          <p:cNvSpPr/>
          <p:nvPr/>
        </p:nvSpPr>
        <p:spPr>
          <a:xfrm rot="5400000">
            <a:off x="2176920" y="6617754"/>
            <a:ext cx="1296930" cy="1296930"/>
          </a:xfrm>
          <a:custGeom>
            <a:avLst/>
            <a:gdLst/>
            <a:ahLst/>
            <a:cxnLst/>
            <a:rect l="l" t="t" r="r" b="b"/>
            <a:pathLst>
              <a:path w="1296930" h="1296930">
                <a:moveTo>
                  <a:pt x="0" y="0"/>
                </a:moveTo>
                <a:lnTo>
                  <a:pt x="1296930" y="0"/>
                </a:lnTo>
                <a:lnTo>
                  <a:pt x="1296930" y="1296931"/>
                </a:lnTo>
                <a:lnTo>
                  <a:pt x="0" y="1296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E8CE844-C995-021E-14FE-B65486C08289}"/>
              </a:ext>
            </a:extLst>
          </p:cNvPr>
          <p:cNvSpPr/>
          <p:nvPr/>
        </p:nvSpPr>
        <p:spPr>
          <a:xfrm rot="5400000">
            <a:off x="9873257" y="800122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30" y="0"/>
                </a:lnTo>
                <a:lnTo>
                  <a:pt x="738230" y="738229"/>
                </a:lnTo>
                <a:lnTo>
                  <a:pt x="0" y="7382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23F009A8-2868-0CA1-F7C5-0A63052A2253}"/>
              </a:ext>
            </a:extLst>
          </p:cNvPr>
          <p:cNvSpPr/>
          <p:nvPr/>
        </p:nvSpPr>
        <p:spPr>
          <a:xfrm rot="5916693">
            <a:off x="2247146" y="1255705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3" y="0"/>
                </a:lnTo>
                <a:lnTo>
                  <a:pt x="2899413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1CBE39D9-BB71-3DD6-5090-1B06A9912F01}"/>
              </a:ext>
            </a:extLst>
          </p:cNvPr>
          <p:cNvSpPr/>
          <p:nvPr/>
        </p:nvSpPr>
        <p:spPr>
          <a:xfrm rot="5400000">
            <a:off x="4931935" y="7471611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5" y="0"/>
                </a:lnTo>
                <a:lnTo>
                  <a:pt x="1740165" y="1740165"/>
                </a:lnTo>
                <a:lnTo>
                  <a:pt x="0" y="17401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4B14400-B45E-4832-265D-1404B4269AD6}"/>
              </a:ext>
            </a:extLst>
          </p:cNvPr>
          <p:cNvSpPr/>
          <p:nvPr/>
        </p:nvSpPr>
        <p:spPr>
          <a:xfrm rot="5400000">
            <a:off x="10532822" y="5971689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B03FBC50-F30E-1771-1863-CCA44CB1E7F5}"/>
              </a:ext>
            </a:extLst>
          </p:cNvPr>
          <p:cNvGrpSpPr/>
          <p:nvPr/>
        </p:nvGrpSpPr>
        <p:grpSpPr>
          <a:xfrm rot="3212930">
            <a:off x="4852257" y="4937347"/>
            <a:ext cx="4916892" cy="826093"/>
            <a:chOff x="0" y="0"/>
            <a:chExt cx="812800" cy="136559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610B131E-777C-9DC5-1241-C99966DCA71C}"/>
                </a:ext>
              </a:extLst>
            </p:cNvPr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3B74774A-2C35-48AA-B9D5-8BB88A30CEE6}"/>
                </a:ext>
              </a:extLst>
            </p:cNvPr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364DC307-DCF8-2C0F-87F8-F1548A41D44C}"/>
              </a:ext>
            </a:extLst>
          </p:cNvPr>
          <p:cNvGrpSpPr/>
          <p:nvPr/>
        </p:nvGrpSpPr>
        <p:grpSpPr>
          <a:xfrm rot="8574023">
            <a:off x="8607282" y="7134421"/>
            <a:ext cx="832287" cy="1024353"/>
            <a:chOff x="0" y="0"/>
            <a:chExt cx="660400" cy="8128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15C57765-1940-F98C-5491-AEF1490E43DF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C8DB8DA1-3FB9-9C15-D4F6-FA2254017EFD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BDBDD384-3019-148F-3CE6-1917C5A32832}"/>
              </a:ext>
            </a:extLst>
          </p:cNvPr>
          <p:cNvGrpSpPr/>
          <p:nvPr/>
        </p:nvGrpSpPr>
        <p:grpSpPr>
          <a:xfrm rot="-2177796">
            <a:off x="5303000" y="2674820"/>
            <a:ext cx="833096" cy="1025349"/>
            <a:chOff x="0" y="0"/>
            <a:chExt cx="660400" cy="812800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0050AFB3-E33A-4614-2387-74087FA6CDA5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B4AA2400-4763-CBD1-373F-717E0EAA3955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B7827577-FD16-D9C3-47CE-14A83A42B479}"/>
              </a:ext>
            </a:extLst>
          </p:cNvPr>
          <p:cNvGrpSpPr/>
          <p:nvPr/>
        </p:nvGrpSpPr>
        <p:grpSpPr>
          <a:xfrm rot="3212930">
            <a:off x="6811905" y="4851393"/>
            <a:ext cx="3130901" cy="526026"/>
            <a:chOff x="0" y="0"/>
            <a:chExt cx="812800" cy="136559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05441F92-3276-9491-1B69-873F65D72926}"/>
                </a:ext>
              </a:extLst>
            </p:cNvPr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5CFC61DC-7638-9098-32A6-EE4BEEF913D2}"/>
                </a:ext>
              </a:extLst>
            </p:cNvPr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F091DF69-287E-EA69-CCB2-CA4BCCD346E1}"/>
              </a:ext>
            </a:extLst>
          </p:cNvPr>
          <p:cNvGrpSpPr/>
          <p:nvPr/>
        </p:nvGrpSpPr>
        <p:grpSpPr>
          <a:xfrm rot="8574023">
            <a:off x="9202970" y="6250411"/>
            <a:ext cx="529970" cy="652271"/>
            <a:chOff x="0" y="0"/>
            <a:chExt cx="660400" cy="812800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AE4919BB-7E77-C0BE-A175-F1D97A8FF005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63092B1F-1575-AD09-574D-ACA34191C185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3" name="Group 23">
            <a:extLst>
              <a:ext uri="{FF2B5EF4-FFF2-40B4-BE49-F238E27FC236}">
                <a16:creationId xmlns:a16="http://schemas.microsoft.com/office/drawing/2014/main" id="{9C58EFB4-9E19-31FC-777E-143F0FEA4AC4}"/>
              </a:ext>
            </a:extLst>
          </p:cNvPr>
          <p:cNvGrpSpPr/>
          <p:nvPr/>
        </p:nvGrpSpPr>
        <p:grpSpPr>
          <a:xfrm rot="-2177796">
            <a:off x="7098922" y="3410697"/>
            <a:ext cx="530486" cy="652905"/>
            <a:chOff x="0" y="0"/>
            <a:chExt cx="660400" cy="812800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A17DB93A-5BA3-85A7-505E-20159D797296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7B87D9D4-7334-CC8D-9474-769E7C4CB4CC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6" name="Group 26">
            <a:extLst>
              <a:ext uri="{FF2B5EF4-FFF2-40B4-BE49-F238E27FC236}">
                <a16:creationId xmlns:a16="http://schemas.microsoft.com/office/drawing/2014/main" id="{B2017737-AABB-72DD-F4ED-BEDA7EA411BD}"/>
              </a:ext>
            </a:extLst>
          </p:cNvPr>
          <p:cNvGrpSpPr/>
          <p:nvPr/>
        </p:nvGrpSpPr>
        <p:grpSpPr>
          <a:xfrm rot="3211271">
            <a:off x="4150673" y="5700684"/>
            <a:ext cx="5010626" cy="314291"/>
            <a:chOff x="0" y="0"/>
            <a:chExt cx="812800" cy="50983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B6F773F7-17CD-3819-9A51-E1E4D81D0C11}"/>
                </a:ext>
              </a:extLst>
            </p:cNvPr>
            <p:cNvSpPr/>
            <p:nvPr/>
          </p:nvSpPr>
          <p:spPr>
            <a:xfrm>
              <a:off x="0" y="0"/>
              <a:ext cx="812800" cy="50983"/>
            </a:xfrm>
            <a:custGeom>
              <a:avLst/>
              <a:gdLst/>
              <a:ahLst/>
              <a:cxnLst/>
              <a:rect l="l" t="t" r="r" b="b"/>
              <a:pathLst>
                <a:path w="812800" h="50983">
                  <a:moveTo>
                    <a:pt x="0" y="0"/>
                  </a:moveTo>
                  <a:lnTo>
                    <a:pt x="812800" y="0"/>
                  </a:lnTo>
                  <a:lnTo>
                    <a:pt x="812800" y="50983"/>
                  </a:lnTo>
                  <a:lnTo>
                    <a:pt x="0" y="50983"/>
                  </a:ln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8" name="TextBox 28">
              <a:extLst>
                <a:ext uri="{FF2B5EF4-FFF2-40B4-BE49-F238E27FC236}">
                  <a16:creationId xmlns:a16="http://schemas.microsoft.com/office/drawing/2014/main" id="{BAC7749F-95D2-D2D7-A684-9FB160383069}"/>
                </a:ext>
              </a:extLst>
            </p:cNvPr>
            <p:cNvSpPr txBox="1"/>
            <p:nvPr/>
          </p:nvSpPr>
          <p:spPr>
            <a:xfrm>
              <a:off x="0" y="-19050"/>
              <a:ext cx="812800" cy="70033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47751003-F4C5-302E-9624-EC6F2A0D7433}"/>
              </a:ext>
            </a:extLst>
          </p:cNvPr>
          <p:cNvGrpSpPr/>
          <p:nvPr/>
        </p:nvGrpSpPr>
        <p:grpSpPr>
          <a:xfrm rot="8705936">
            <a:off x="8018589" y="7724926"/>
            <a:ext cx="308358" cy="379518"/>
            <a:chOff x="0" y="0"/>
            <a:chExt cx="660400" cy="812800"/>
          </a:xfrm>
        </p:grpSpPr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80ADC40B-1A20-6329-79E1-57004BBD4FC4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id="{BBDD4F0F-91CA-24A4-D52F-E55B4FB9542F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32" name="Group 32">
            <a:extLst>
              <a:ext uri="{FF2B5EF4-FFF2-40B4-BE49-F238E27FC236}">
                <a16:creationId xmlns:a16="http://schemas.microsoft.com/office/drawing/2014/main" id="{12BE048A-D807-CB97-7E5F-18AF00BA70FE}"/>
              </a:ext>
            </a:extLst>
          </p:cNvPr>
          <p:cNvGrpSpPr/>
          <p:nvPr/>
        </p:nvGrpSpPr>
        <p:grpSpPr>
          <a:xfrm rot="-2403900">
            <a:off x="5017891" y="3671608"/>
            <a:ext cx="308358" cy="379518"/>
            <a:chOff x="0" y="0"/>
            <a:chExt cx="660400" cy="812800"/>
          </a:xfrm>
        </p:grpSpPr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E7CB9201-6377-D4B4-467E-884B201D274F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4" name="TextBox 34">
              <a:extLst>
                <a:ext uri="{FF2B5EF4-FFF2-40B4-BE49-F238E27FC236}">
                  <a16:creationId xmlns:a16="http://schemas.microsoft.com/office/drawing/2014/main" id="{19A90E48-3A03-FD48-5B6D-782D1DAB72B1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sp>
        <p:nvSpPr>
          <p:cNvPr id="35" name="Freeform 35">
            <a:extLst>
              <a:ext uri="{FF2B5EF4-FFF2-40B4-BE49-F238E27FC236}">
                <a16:creationId xmlns:a16="http://schemas.microsoft.com/office/drawing/2014/main" id="{858CE3DC-77F0-4431-99E8-FB0DC0ED0951}"/>
              </a:ext>
            </a:extLst>
          </p:cNvPr>
          <p:cNvSpPr/>
          <p:nvPr/>
        </p:nvSpPr>
        <p:spPr>
          <a:xfrm rot="8426682">
            <a:off x="10975965" y="4879975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6" name="Freeform 36">
            <a:extLst>
              <a:ext uri="{FF2B5EF4-FFF2-40B4-BE49-F238E27FC236}">
                <a16:creationId xmlns:a16="http://schemas.microsoft.com/office/drawing/2014/main" id="{A2422008-CA90-B15F-4418-865C9DB8C1F7}"/>
              </a:ext>
            </a:extLst>
          </p:cNvPr>
          <p:cNvSpPr/>
          <p:nvPr/>
        </p:nvSpPr>
        <p:spPr>
          <a:xfrm rot="8509396">
            <a:off x="4888228" y="6082228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4" y="0"/>
                </a:lnTo>
                <a:lnTo>
                  <a:pt x="898844" y="778625"/>
                </a:lnTo>
                <a:lnTo>
                  <a:pt x="0" y="7786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3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7" name="Freeform 37">
            <a:extLst>
              <a:ext uri="{FF2B5EF4-FFF2-40B4-BE49-F238E27FC236}">
                <a16:creationId xmlns:a16="http://schemas.microsoft.com/office/drawing/2014/main" id="{355B07A2-2425-D4AC-E5B0-C276D150A906}"/>
              </a:ext>
            </a:extLst>
          </p:cNvPr>
          <p:cNvSpPr/>
          <p:nvPr/>
        </p:nvSpPr>
        <p:spPr>
          <a:xfrm rot="8426682">
            <a:off x="4855112" y="5926953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8" name="Freeform 38">
            <a:extLst>
              <a:ext uri="{FF2B5EF4-FFF2-40B4-BE49-F238E27FC236}">
                <a16:creationId xmlns:a16="http://schemas.microsoft.com/office/drawing/2014/main" id="{CA9BD1A5-BB8F-147F-6769-D79F75EA1FAC}"/>
              </a:ext>
            </a:extLst>
          </p:cNvPr>
          <p:cNvSpPr/>
          <p:nvPr/>
        </p:nvSpPr>
        <p:spPr>
          <a:xfrm rot="8509396">
            <a:off x="9568140" y="4073685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5" y="0"/>
                </a:lnTo>
                <a:lnTo>
                  <a:pt x="898845" y="778624"/>
                </a:lnTo>
                <a:lnTo>
                  <a:pt x="0" y="7786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9" name="Freeform 39">
            <a:extLst>
              <a:ext uri="{FF2B5EF4-FFF2-40B4-BE49-F238E27FC236}">
                <a16:creationId xmlns:a16="http://schemas.microsoft.com/office/drawing/2014/main" id="{95A78539-6E80-2298-F992-1966CF1F36A9}"/>
              </a:ext>
            </a:extLst>
          </p:cNvPr>
          <p:cNvSpPr/>
          <p:nvPr/>
        </p:nvSpPr>
        <p:spPr>
          <a:xfrm rot="8426682">
            <a:off x="9535024" y="3889300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3" y="0"/>
                </a:lnTo>
                <a:lnTo>
                  <a:pt x="682013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3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0" name="Freeform 40">
            <a:extLst>
              <a:ext uri="{FF2B5EF4-FFF2-40B4-BE49-F238E27FC236}">
                <a16:creationId xmlns:a16="http://schemas.microsoft.com/office/drawing/2014/main" id="{71227AC9-7BBA-402E-B08F-7E2213D17390}"/>
              </a:ext>
            </a:extLst>
          </p:cNvPr>
          <p:cNvSpPr/>
          <p:nvPr/>
        </p:nvSpPr>
        <p:spPr>
          <a:xfrm rot="8509396">
            <a:off x="3471249" y="3700910"/>
            <a:ext cx="388199" cy="336277"/>
          </a:xfrm>
          <a:custGeom>
            <a:avLst/>
            <a:gdLst/>
            <a:ahLst/>
            <a:cxnLst/>
            <a:rect l="l" t="t" r="r" b="b"/>
            <a:pathLst>
              <a:path w="388199" h="336277">
                <a:moveTo>
                  <a:pt x="0" y="0"/>
                </a:moveTo>
                <a:lnTo>
                  <a:pt x="388199" y="0"/>
                </a:lnTo>
                <a:lnTo>
                  <a:pt x="388199" y="336278"/>
                </a:lnTo>
                <a:lnTo>
                  <a:pt x="0" y="33627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9B79F820-EC3C-320C-D3B1-EF0A2ED42936}"/>
              </a:ext>
            </a:extLst>
          </p:cNvPr>
          <p:cNvSpPr/>
          <p:nvPr/>
        </p:nvSpPr>
        <p:spPr>
          <a:xfrm rot="8746641">
            <a:off x="8411004" y="2375827"/>
            <a:ext cx="1224017" cy="1224017"/>
          </a:xfrm>
          <a:custGeom>
            <a:avLst/>
            <a:gdLst/>
            <a:ahLst/>
            <a:cxnLst/>
            <a:rect l="l" t="t" r="r" b="b"/>
            <a:pathLst>
              <a:path w="1224017" h="1224017">
                <a:moveTo>
                  <a:pt x="0" y="0"/>
                </a:moveTo>
                <a:lnTo>
                  <a:pt x="1224018" y="0"/>
                </a:lnTo>
                <a:lnTo>
                  <a:pt x="1224018" y="1224018"/>
                </a:lnTo>
                <a:lnTo>
                  <a:pt x="0" y="12240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5776FAD7-964C-7B05-3604-E4DE05B57C5B}"/>
              </a:ext>
            </a:extLst>
          </p:cNvPr>
          <p:cNvSpPr/>
          <p:nvPr/>
        </p:nvSpPr>
        <p:spPr>
          <a:xfrm rot="5400000">
            <a:off x="6767018" y="1511934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1" y="0"/>
                </a:lnTo>
                <a:lnTo>
                  <a:pt x="1015781" y="1015781"/>
                </a:lnTo>
                <a:lnTo>
                  <a:pt x="0" y="101578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EA8FCA39-0E51-749B-49C2-12B7E53E55BC}"/>
              </a:ext>
            </a:extLst>
          </p:cNvPr>
          <p:cNvSpPr/>
          <p:nvPr/>
        </p:nvSpPr>
        <p:spPr>
          <a:xfrm rot="5400000">
            <a:off x="7372312" y="8139041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3"/>
                </a:lnTo>
                <a:lnTo>
                  <a:pt x="0" y="31074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46CEF1EB-DCF4-C1C2-E599-F01B805718EE}"/>
              </a:ext>
            </a:extLst>
          </p:cNvPr>
          <p:cNvSpPr/>
          <p:nvPr/>
        </p:nvSpPr>
        <p:spPr>
          <a:xfrm rot="5400000">
            <a:off x="9664283" y="7372682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4"/>
                </a:lnTo>
                <a:lnTo>
                  <a:pt x="0" y="31074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5" name="Freeform 45">
            <a:extLst>
              <a:ext uri="{FF2B5EF4-FFF2-40B4-BE49-F238E27FC236}">
                <a16:creationId xmlns:a16="http://schemas.microsoft.com/office/drawing/2014/main" id="{9D4BFD4E-D4C3-7661-B785-6273C0050FFB}"/>
              </a:ext>
            </a:extLst>
          </p:cNvPr>
          <p:cNvSpPr/>
          <p:nvPr/>
        </p:nvSpPr>
        <p:spPr>
          <a:xfrm rot="5400000">
            <a:off x="10864579" y="1743395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5" y="0"/>
                </a:lnTo>
                <a:lnTo>
                  <a:pt x="1255715" y="1255716"/>
                </a:lnTo>
                <a:lnTo>
                  <a:pt x="0" y="125571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6" name="Freeform 46">
            <a:extLst>
              <a:ext uri="{FF2B5EF4-FFF2-40B4-BE49-F238E27FC236}">
                <a16:creationId xmlns:a16="http://schemas.microsoft.com/office/drawing/2014/main" id="{DEAE60E1-453C-5793-BEBF-13B5DC31254E}"/>
              </a:ext>
            </a:extLst>
          </p:cNvPr>
          <p:cNvSpPr/>
          <p:nvPr/>
        </p:nvSpPr>
        <p:spPr>
          <a:xfrm rot="5400000">
            <a:off x="11164110" y="2042926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7" name="Freeform 47">
            <a:extLst>
              <a:ext uri="{FF2B5EF4-FFF2-40B4-BE49-F238E27FC236}">
                <a16:creationId xmlns:a16="http://schemas.microsoft.com/office/drawing/2014/main" id="{EF565BAD-FD5E-848C-E1AE-5688A2F712AB}"/>
              </a:ext>
            </a:extLst>
          </p:cNvPr>
          <p:cNvSpPr/>
          <p:nvPr/>
        </p:nvSpPr>
        <p:spPr>
          <a:xfrm rot="8426682">
            <a:off x="9129694" y="1090224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9000"/>
                </a:lnTo>
                <a:lnTo>
                  <a:pt x="0" y="8790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8" name="Freeform 48">
            <a:extLst>
              <a:ext uri="{FF2B5EF4-FFF2-40B4-BE49-F238E27FC236}">
                <a16:creationId xmlns:a16="http://schemas.microsoft.com/office/drawing/2014/main" id="{638DE07C-1634-87C8-E756-0EDF59829251}"/>
              </a:ext>
            </a:extLst>
          </p:cNvPr>
          <p:cNvSpPr/>
          <p:nvPr/>
        </p:nvSpPr>
        <p:spPr>
          <a:xfrm rot="5400000">
            <a:off x="14267503" y="6479182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2" y="0"/>
                </a:lnTo>
                <a:lnTo>
                  <a:pt x="1015782" y="1015782"/>
                </a:lnTo>
                <a:lnTo>
                  <a:pt x="0" y="10157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9" name="Freeform 49">
            <a:extLst>
              <a:ext uri="{FF2B5EF4-FFF2-40B4-BE49-F238E27FC236}">
                <a16:creationId xmlns:a16="http://schemas.microsoft.com/office/drawing/2014/main" id="{7CA20BDC-EFA8-62B3-5B20-6B7C1639A8C9}"/>
              </a:ext>
            </a:extLst>
          </p:cNvPr>
          <p:cNvSpPr/>
          <p:nvPr/>
        </p:nvSpPr>
        <p:spPr>
          <a:xfrm rot="5400000">
            <a:off x="13666300" y="2487956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0" name="Freeform 50">
            <a:extLst>
              <a:ext uri="{FF2B5EF4-FFF2-40B4-BE49-F238E27FC236}">
                <a16:creationId xmlns:a16="http://schemas.microsoft.com/office/drawing/2014/main" id="{69D90218-7A36-5D8F-EE33-4BB7DA42ECDE}"/>
              </a:ext>
            </a:extLst>
          </p:cNvPr>
          <p:cNvSpPr/>
          <p:nvPr/>
        </p:nvSpPr>
        <p:spPr>
          <a:xfrm>
            <a:off x="329237" y="506583"/>
            <a:ext cx="1682782" cy="1682782"/>
          </a:xfrm>
          <a:custGeom>
            <a:avLst/>
            <a:gdLst/>
            <a:ahLst/>
            <a:cxnLst/>
            <a:rect l="l" t="t" r="r" b="b"/>
            <a:pathLst>
              <a:path w="1682782" h="1682782">
                <a:moveTo>
                  <a:pt x="0" y="0"/>
                </a:moveTo>
                <a:lnTo>
                  <a:pt x="1682782" y="0"/>
                </a:lnTo>
                <a:lnTo>
                  <a:pt x="1682782" y="1682783"/>
                </a:lnTo>
                <a:lnTo>
                  <a:pt x="0" y="1682783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30000"/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1" name="Freeform 51">
            <a:extLst>
              <a:ext uri="{FF2B5EF4-FFF2-40B4-BE49-F238E27FC236}">
                <a16:creationId xmlns:a16="http://schemas.microsoft.com/office/drawing/2014/main" id="{29105C58-C015-8BCC-CD23-0AFD4E7F7164}"/>
              </a:ext>
            </a:extLst>
          </p:cNvPr>
          <p:cNvSpPr/>
          <p:nvPr/>
        </p:nvSpPr>
        <p:spPr>
          <a:xfrm rot="5916693">
            <a:off x="11988615" y="8032221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4" y="0"/>
                </a:lnTo>
                <a:lnTo>
                  <a:pt x="2899414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2" name="Freeform 52">
            <a:extLst>
              <a:ext uri="{FF2B5EF4-FFF2-40B4-BE49-F238E27FC236}">
                <a16:creationId xmlns:a16="http://schemas.microsoft.com/office/drawing/2014/main" id="{F276857B-4A46-7F37-7666-8BD7A77DA197}"/>
              </a:ext>
            </a:extLst>
          </p:cNvPr>
          <p:cNvSpPr/>
          <p:nvPr/>
        </p:nvSpPr>
        <p:spPr>
          <a:xfrm rot="5400000">
            <a:off x="16549409" y="7483743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6" y="0"/>
                </a:lnTo>
                <a:lnTo>
                  <a:pt x="1255716" y="1255715"/>
                </a:lnTo>
                <a:lnTo>
                  <a:pt x="0" y="125571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3" name="Freeform 53">
            <a:extLst>
              <a:ext uri="{FF2B5EF4-FFF2-40B4-BE49-F238E27FC236}">
                <a16:creationId xmlns:a16="http://schemas.microsoft.com/office/drawing/2014/main" id="{A267C3EE-DE3C-7DEB-E45D-59020470DA0A}"/>
              </a:ext>
            </a:extLst>
          </p:cNvPr>
          <p:cNvSpPr/>
          <p:nvPr/>
        </p:nvSpPr>
        <p:spPr>
          <a:xfrm rot="5400000">
            <a:off x="16848940" y="7783274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4" name="Freeform 54">
            <a:extLst>
              <a:ext uri="{FF2B5EF4-FFF2-40B4-BE49-F238E27FC236}">
                <a16:creationId xmlns:a16="http://schemas.microsoft.com/office/drawing/2014/main" id="{5FD8F510-8E5B-5EDA-CAF1-E403EC131070}"/>
              </a:ext>
            </a:extLst>
          </p:cNvPr>
          <p:cNvSpPr/>
          <p:nvPr/>
        </p:nvSpPr>
        <p:spPr>
          <a:xfrm rot="5400000">
            <a:off x="13303788" y="116060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29" y="0"/>
                </a:lnTo>
                <a:lnTo>
                  <a:pt x="738229" y="738230"/>
                </a:lnTo>
                <a:lnTo>
                  <a:pt x="0" y="738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5" name="Freeform 55">
            <a:extLst>
              <a:ext uri="{FF2B5EF4-FFF2-40B4-BE49-F238E27FC236}">
                <a16:creationId xmlns:a16="http://schemas.microsoft.com/office/drawing/2014/main" id="{6B30C8E2-FB3F-2C07-948B-701CE798892F}"/>
              </a:ext>
            </a:extLst>
          </p:cNvPr>
          <p:cNvSpPr/>
          <p:nvPr/>
        </p:nvSpPr>
        <p:spPr>
          <a:xfrm rot="8426682">
            <a:off x="16560612" y="2028362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8999"/>
                </a:lnTo>
                <a:lnTo>
                  <a:pt x="0" y="878999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6" name="Freeform 56">
            <a:extLst>
              <a:ext uri="{FF2B5EF4-FFF2-40B4-BE49-F238E27FC236}">
                <a16:creationId xmlns:a16="http://schemas.microsoft.com/office/drawing/2014/main" id="{474B8DC5-C110-3513-3049-DAEBA2AB636D}"/>
              </a:ext>
            </a:extLst>
          </p:cNvPr>
          <p:cNvSpPr/>
          <p:nvPr/>
        </p:nvSpPr>
        <p:spPr>
          <a:xfrm rot="5400000">
            <a:off x="14963569" y="0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4" y="0"/>
                </a:lnTo>
                <a:lnTo>
                  <a:pt x="1740164" y="1740164"/>
                </a:lnTo>
                <a:lnTo>
                  <a:pt x="0" y="17401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7" name="Group 57">
            <a:extLst>
              <a:ext uri="{FF2B5EF4-FFF2-40B4-BE49-F238E27FC236}">
                <a16:creationId xmlns:a16="http://schemas.microsoft.com/office/drawing/2014/main" id="{9B79E96A-10D7-2B42-737B-4A551243E30B}"/>
              </a:ext>
            </a:extLst>
          </p:cNvPr>
          <p:cNvGrpSpPr/>
          <p:nvPr/>
        </p:nvGrpSpPr>
        <p:grpSpPr>
          <a:xfrm rot="5400000">
            <a:off x="8069916" y="-5002507"/>
            <a:ext cx="3755655" cy="19895487"/>
            <a:chOff x="0" y="-9525"/>
            <a:chExt cx="1276968" cy="6764704"/>
          </a:xfrm>
        </p:grpSpPr>
        <p:sp>
          <p:nvSpPr>
            <p:cNvPr id="58" name="Freeform 58">
              <a:extLst>
                <a:ext uri="{FF2B5EF4-FFF2-40B4-BE49-F238E27FC236}">
                  <a16:creationId xmlns:a16="http://schemas.microsoft.com/office/drawing/2014/main" id="{B98727F3-E475-0387-4E26-92064E541091}"/>
                </a:ext>
              </a:extLst>
            </p:cNvPr>
            <p:cNvSpPr/>
            <p:nvPr/>
          </p:nvSpPr>
          <p:spPr>
            <a:xfrm>
              <a:off x="0" y="537040"/>
              <a:ext cx="1276968" cy="6218139"/>
            </a:xfrm>
            <a:custGeom>
              <a:avLst/>
              <a:gdLst/>
              <a:ahLst/>
              <a:cxnLst/>
              <a:rect l="l" t="t" r="r" b="b"/>
              <a:pathLst>
                <a:path w="1276968" h="6755179">
                  <a:moveTo>
                    <a:pt x="0" y="0"/>
                  </a:moveTo>
                  <a:lnTo>
                    <a:pt x="1276968" y="0"/>
                  </a:lnTo>
                  <a:lnTo>
                    <a:pt x="1276968" y="6755179"/>
                  </a:lnTo>
                  <a:lnTo>
                    <a:pt x="0" y="6755179"/>
                  </a:lnTo>
                  <a:close/>
                </a:path>
              </a:pathLst>
            </a:custGeom>
            <a:solidFill>
              <a:srgbClr val="97C942">
                <a:alpha val="94902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59" name="TextBox 59">
              <a:extLst>
                <a:ext uri="{FF2B5EF4-FFF2-40B4-BE49-F238E27FC236}">
                  <a16:creationId xmlns:a16="http://schemas.microsoft.com/office/drawing/2014/main" id="{89C28D61-2933-ABBF-B817-19E19D164AB3}"/>
                </a:ext>
              </a:extLst>
            </p:cNvPr>
            <p:cNvSpPr txBox="1"/>
            <p:nvPr/>
          </p:nvSpPr>
          <p:spPr>
            <a:xfrm>
              <a:off x="0" y="-9525"/>
              <a:ext cx="1276968" cy="6764704"/>
            </a:xfrm>
            <a:prstGeom prst="rect">
              <a:avLst/>
            </a:prstGeom>
          </p:spPr>
          <p:txBody>
            <a:bodyPr lIns="7827" tIns="7827" rIns="7827" bIns="7827" rtlCol="0" anchor="ctr"/>
            <a:lstStyle/>
            <a:p>
              <a:pPr algn="ctr">
                <a:lnSpc>
                  <a:spcPts val="30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6" name="TextBox 66">
            <a:extLst>
              <a:ext uri="{FF2B5EF4-FFF2-40B4-BE49-F238E27FC236}">
                <a16:creationId xmlns:a16="http://schemas.microsoft.com/office/drawing/2014/main" id="{68605501-D2B6-6A6F-5DEB-FC5E90BEC403}"/>
              </a:ext>
            </a:extLst>
          </p:cNvPr>
          <p:cNvSpPr txBox="1"/>
          <p:nvPr/>
        </p:nvSpPr>
        <p:spPr>
          <a:xfrm>
            <a:off x="0" y="3483553"/>
            <a:ext cx="6978529" cy="230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25"/>
              </a:lnSpc>
            </a:pPr>
            <a:r>
              <a:rPr lang="en-US" sz="6589" dirty="0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OBISKOVANJE STAREJŠIH</a:t>
            </a:r>
          </a:p>
        </p:txBody>
      </p:sp>
      <p:sp>
        <p:nvSpPr>
          <p:cNvPr id="73" name="Šestkotnik 72">
            <a:extLst>
              <a:ext uri="{FF2B5EF4-FFF2-40B4-BE49-F238E27FC236}">
                <a16:creationId xmlns:a16="http://schemas.microsoft.com/office/drawing/2014/main" id="{EF269FB8-2EFC-58B7-CFCE-DE707C35AAAB}"/>
              </a:ext>
            </a:extLst>
          </p:cNvPr>
          <p:cNvSpPr/>
          <p:nvPr/>
        </p:nvSpPr>
        <p:spPr>
          <a:xfrm>
            <a:off x="9651230" y="637780"/>
            <a:ext cx="45719" cy="86120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76" name="Slika 75">
            <a:extLst>
              <a:ext uri="{FF2B5EF4-FFF2-40B4-BE49-F238E27FC236}">
                <a16:creationId xmlns:a16="http://schemas.microsoft.com/office/drawing/2014/main" id="{906F0B90-7442-F813-9CBB-C895B8977D3F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209858" y="1462799"/>
            <a:ext cx="9242126" cy="716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642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306022" y="4633386"/>
            <a:ext cx="1104335" cy="1104335"/>
          </a:xfrm>
          <a:custGeom>
            <a:avLst/>
            <a:gdLst/>
            <a:ahLst/>
            <a:cxnLst/>
            <a:rect l="l" t="t" r="r" b="b"/>
            <a:pathLst>
              <a:path w="1104335" h="1104335">
                <a:moveTo>
                  <a:pt x="0" y="0"/>
                </a:moveTo>
                <a:lnTo>
                  <a:pt x="1104335" y="0"/>
                </a:lnTo>
                <a:lnTo>
                  <a:pt x="1104335" y="1104334"/>
                </a:lnTo>
                <a:lnTo>
                  <a:pt x="0" y="11043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 rot="5400000">
            <a:off x="2176920" y="6617754"/>
            <a:ext cx="1296930" cy="1296930"/>
          </a:xfrm>
          <a:custGeom>
            <a:avLst/>
            <a:gdLst/>
            <a:ahLst/>
            <a:cxnLst/>
            <a:rect l="l" t="t" r="r" b="b"/>
            <a:pathLst>
              <a:path w="1296930" h="1296930">
                <a:moveTo>
                  <a:pt x="0" y="0"/>
                </a:moveTo>
                <a:lnTo>
                  <a:pt x="1296930" y="0"/>
                </a:lnTo>
                <a:lnTo>
                  <a:pt x="1296930" y="1296931"/>
                </a:lnTo>
                <a:lnTo>
                  <a:pt x="0" y="1296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5400000">
            <a:off x="9873257" y="800122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30" y="0"/>
                </a:lnTo>
                <a:lnTo>
                  <a:pt x="738230" y="738229"/>
                </a:lnTo>
                <a:lnTo>
                  <a:pt x="0" y="7382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 rot="5916693">
            <a:off x="2247146" y="1255705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3" y="0"/>
                </a:lnTo>
                <a:lnTo>
                  <a:pt x="2899413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/>
          <p:cNvSpPr/>
          <p:nvPr/>
        </p:nvSpPr>
        <p:spPr>
          <a:xfrm rot="5400000">
            <a:off x="4931935" y="7471611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5" y="0"/>
                </a:lnTo>
                <a:lnTo>
                  <a:pt x="1740165" y="1740165"/>
                </a:lnTo>
                <a:lnTo>
                  <a:pt x="0" y="17401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Freeform 7"/>
          <p:cNvSpPr/>
          <p:nvPr/>
        </p:nvSpPr>
        <p:spPr>
          <a:xfrm rot="5400000">
            <a:off x="10532822" y="5971689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8" name="Group 8"/>
          <p:cNvGrpSpPr/>
          <p:nvPr/>
        </p:nvGrpSpPr>
        <p:grpSpPr>
          <a:xfrm rot="3212930">
            <a:off x="4852257" y="4937347"/>
            <a:ext cx="4916892" cy="826093"/>
            <a:chOff x="0" y="0"/>
            <a:chExt cx="812800" cy="13655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8574023">
            <a:off x="8607282" y="7134421"/>
            <a:ext cx="832287" cy="1024353"/>
            <a:chOff x="0" y="0"/>
            <a:chExt cx="6604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2177796">
            <a:off x="5303000" y="2674820"/>
            <a:ext cx="833096" cy="1025349"/>
            <a:chOff x="0" y="0"/>
            <a:chExt cx="6604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3212930">
            <a:off x="6811905" y="4851393"/>
            <a:ext cx="3130901" cy="526026"/>
            <a:chOff x="0" y="0"/>
            <a:chExt cx="812800" cy="13655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8574023">
            <a:off x="9202970" y="6250411"/>
            <a:ext cx="529970" cy="652271"/>
            <a:chOff x="0" y="0"/>
            <a:chExt cx="6604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-2177796">
            <a:off x="7098922" y="3410697"/>
            <a:ext cx="530486" cy="652905"/>
            <a:chOff x="0" y="0"/>
            <a:chExt cx="6604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3211271">
            <a:off x="4150673" y="5700684"/>
            <a:ext cx="5010626" cy="314291"/>
            <a:chOff x="0" y="0"/>
            <a:chExt cx="812800" cy="5098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50983"/>
            </a:xfrm>
            <a:custGeom>
              <a:avLst/>
              <a:gdLst/>
              <a:ahLst/>
              <a:cxnLst/>
              <a:rect l="l" t="t" r="r" b="b"/>
              <a:pathLst>
                <a:path w="812800" h="50983">
                  <a:moveTo>
                    <a:pt x="0" y="0"/>
                  </a:moveTo>
                  <a:lnTo>
                    <a:pt x="812800" y="0"/>
                  </a:lnTo>
                  <a:lnTo>
                    <a:pt x="812800" y="50983"/>
                  </a:lnTo>
                  <a:lnTo>
                    <a:pt x="0" y="50983"/>
                  </a:ln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812800" cy="70033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 rot="8705936">
            <a:off x="8018589" y="7724926"/>
            <a:ext cx="308358" cy="379518"/>
            <a:chOff x="0" y="0"/>
            <a:chExt cx="6604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 rot="-2403900">
            <a:off x="5017891" y="3671608"/>
            <a:ext cx="308358" cy="379518"/>
            <a:chOff x="0" y="0"/>
            <a:chExt cx="6604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 rot="8426682">
            <a:off x="10975965" y="4879975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6" name="Freeform 36"/>
          <p:cNvSpPr/>
          <p:nvPr/>
        </p:nvSpPr>
        <p:spPr>
          <a:xfrm rot="8509396">
            <a:off x="4888228" y="6082228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4" y="0"/>
                </a:lnTo>
                <a:lnTo>
                  <a:pt x="898844" y="778625"/>
                </a:lnTo>
                <a:lnTo>
                  <a:pt x="0" y="7786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3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7" name="Freeform 37"/>
          <p:cNvSpPr/>
          <p:nvPr/>
        </p:nvSpPr>
        <p:spPr>
          <a:xfrm rot="8426682">
            <a:off x="4855112" y="5926953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8" name="Freeform 38"/>
          <p:cNvSpPr/>
          <p:nvPr/>
        </p:nvSpPr>
        <p:spPr>
          <a:xfrm rot="8509396">
            <a:off x="9568140" y="4073685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5" y="0"/>
                </a:lnTo>
                <a:lnTo>
                  <a:pt x="898845" y="778624"/>
                </a:lnTo>
                <a:lnTo>
                  <a:pt x="0" y="7786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9" name="Freeform 39"/>
          <p:cNvSpPr/>
          <p:nvPr/>
        </p:nvSpPr>
        <p:spPr>
          <a:xfrm rot="8426682">
            <a:off x="9535024" y="3889300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3" y="0"/>
                </a:lnTo>
                <a:lnTo>
                  <a:pt x="682013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3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0" name="Freeform 40"/>
          <p:cNvSpPr/>
          <p:nvPr/>
        </p:nvSpPr>
        <p:spPr>
          <a:xfrm rot="8509396">
            <a:off x="3471249" y="3700910"/>
            <a:ext cx="388199" cy="336277"/>
          </a:xfrm>
          <a:custGeom>
            <a:avLst/>
            <a:gdLst/>
            <a:ahLst/>
            <a:cxnLst/>
            <a:rect l="l" t="t" r="r" b="b"/>
            <a:pathLst>
              <a:path w="388199" h="336277">
                <a:moveTo>
                  <a:pt x="0" y="0"/>
                </a:moveTo>
                <a:lnTo>
                  <a:pt x="388199" y="0"/>
                </a:lnTo>
                <a:lnTo>
                  <a:pt x="388199" y="336278"/>
                </a:lnTo>
                <a:lnTo>
                  <a:pt x="0" y="33627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1" name="Freeform 41"/>
          <p:cNvSpPr/>
          <p:nvPr/>
        </p:nvSpPr>
        <p:spPr>
          <a:xfrm rot="8746641">
            <a:off x="8411004" y="2375827"/>
            <a:ext cx="1224017" cy="1224017"/>
          </a:xfrm>
          <a:custGeom>
            <a:avLst/>
            <a:gdLst/>
            <a:ahLst/>
            <a:cxnLst/>
            <a:rect l="l" t="t" r="r" b="b"/>
            <a:pathLst>
              <a:path w="1224017" h="1224017">
                <a:moveTo>
                  <a:pt x="0" y="0"/>
                </a:moveTo>
                <a:lnTo>
                  <a:pt x="1224018" y="0"/>
                </a:lnTo>
                <a:lnTo>
                  <a:pt x="1224018" y="1224018"/>
                </a:lnTo>
                <a:lnTo>
                  <a:pt x="0" y="12240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2" name="Freeform 42"/>
          <p:cNvSpPr/>
          <p:nvPr/>
        </p:nvSpPr>
        <p:spPr>
          <a:xfrm rot="5400000">
            <a:off x="6767018" y="1511934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1" y="0"/>
                </a:lnTo>
                <a:lnTo>
                  <a:pt x="1015781" y="1015781"/>
                </a:lnTo>
                <a:lnTo>
                  <a:pt x="0" y="101578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3" name="Freeform 43"/>
          <p:cNvSpPr/>
          <p:nvPr/>
        </p:nvSpPr>
        <p:spPr>
          <a:xfrm rot="5400000">
            <a:off x="7372312" y="8139041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3"/>
                </a:lnTo>
                <a:lnTo>
                  <a:pt x="0" y="31074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4" name="Freeform 44"/>
          <p:cNvSpPr/>
          <p:nvPr/>
        </p:nvSpPr>
        <p:spPr>
          <a:xfrm rot="5400000">
            <a:off x="9664283" y="7372682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4"/>
                </a:lnTo>
                <a:lnTo>
                  <a:pt x="0" y="31074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5" name="Freeform 45"/>
          <p:cNvSpPr/>
          <p:nvPr/>
        </p:nvSpPr>
        <p:spPr>
          <a:xfrm rot="5400000">
            <a:off x="10864579" y="1743395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5" y="0"/>
                </a:lnTo>
                <a:lnTo>
                  <a:pt x="1255715" y="1255716"/>
                </a:lnTo>
                <a:lnTo>
                  <a:pt x="0" y="125571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6" name="Freeform 46"/>
          <p:cNvSpPr/>
          <p:nvPr/>
        </p:nvSpPr>
        <p:spPr>
          <a:xfrm rot="5400000">
            <a:off x="11164110" y="2042926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7" name="Freeform 47"/>
          <p:cNvSpPr/>
          <p:nvPr/>
        </p:nvSpPr>
        <p:spPr>
          <a:xfrm rot="8426682">
            <a:off x="9129694" y="1090224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9000"/>
                </a:lnTo>
                <a:lnTo>
                  <a:pt x="0" y="8790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8" name="Freeform 48"/>
          <p:cNvSpPr/>
          <p:nvPr/>
        </p:nvSpPr>
        <p:spPr>
          <a:xfrm rot="5400000">
            <a:off x="14267503" y="6479182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2" y="0"/>
                </a:lnTo>
                <a:lnTo>
                  <a:pt x="1015782" y="1015782"/>
                </a:lnTo>
                <a:lnTo>
                  <a:pt x="0" y="10157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9" name="Freeform 49"/>
          <p:cNvSpPr/>
          <p:nvPr/>
        </p:nvSpPr>
        <p:spPr>
          <a:xfrm rot="5400000">
            <a:off x="13666300" y="2487956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0" name="Freeform 50"/>
          <p:cNvSpPr/>
          <p:nvPr/>
        </p:nvSpPr>
        <p:spPr>
          <a:xfrm>
            <a:off x="329237" y="506583"/>
            <a:ext cx="1682782" cy="1682782"/>
          </a:xfrm>
          <a:custGeom>
            <a:avLst/>
            <a:gdLst/>
            <a:ahLst/>
            <a:cxnLst/>
            <a:rect l="l" t="t" r="r" b="b"/>
            <a:pathLst>
              <a:path w="1682782" h="1682782">
                <a:moveTo>
                  <a:pt x="0" y="0"/>
                </a:moveTo>
                <a:lnTo>
                  <a:pt x="1682782" y="0"/>
                </a:lnTo>
                <a:lnTo>
                  <a:pt x="1682782" y="1682783"/>
                </a:lnTo>
                <a:lnTo>
                  <a:pt x="0" y="1682783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30000"/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1" name="Freeform 51"/>
          <p:cNvSpPr/>
          <p:nvPr/>
        </p:nvSpPr>
        <p:spPr>
          <a:xfrm rot="5916693">
            <a:off x="11988615" y="8032221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4" y="0"/>
                </a:lnTo>
                <a:lnTo>
                  <a:pt x="2899414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2" name="Freeform 52"/>
          <p:cNvSpPr/>
          <p:nvPr/>
        </p:nvSpPr>
        <p:spPr>
          <a:xfrm rot="5400000">
            <a:off x="16549409" y="7483743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6" y="0"/>
                </a:lnTo>
                <a:lnTo>
                  <a:pt x="1255716" y="1255715"/>
                </a:lnTo>
                <a:lnTo>
                  <a:pt x="0" y="125571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3" name="Freeform 53"/>
          <p:cNvSpPr/>
          <p:nvPr/>
        </p:nvSpPr>
        <p:spPr>
          <a:xfrm rot="5400000">
            <a:off x="16848940" y="7783274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4" name="Freeform 54"/>
          <p:cNvSpPr/>
          <p:nvPr/>
        </p:nvSpPr>
        <p:spPr>
          <a:xfrm rot="5400000">
            <a:off x="13303788" y="116060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29" y="0"/>
                </a:lnTo>
                <a:lnTo>
                  <a:pt x="738229" y="738230"/>
                </a:lnTo>
                <a:lnTo>
                  <a:pt x="0" y="738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5" name="Freeform 55"/>
          <p:cNvSpPr/>
          <p:nvPr/>
        </p:nvSpPr>
        <p:spPr>
          <a:xfrm rot="8426682">
            <a:off x="16560612" y="2028362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8999"/>
                </a:lnTo>
                <a:lnTo>
                  <a:pt x="0" y="878999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6" name="Freeform 56"/>
          <p:cNvSpPr/>
          <p:nvPr/>
        </p:nvSpPr>
        <p:spPr>
          <a:xfrm rot="5400000">
            <a:off x="14963569" y="0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4" y="0"/>
                </a:lnTo>
                <a:lnTo>
                  <a:pt x="1740164" y="1740164"/>
                </a:lnTo>
                <a:lnTo>
                  <a:pt x="0" y="17401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7" name="Group 57"/>
          <p:cNvGrpSpPr/>
          <p:nvPr/>
        </p:nvGrpSpPr>
        <p:grpSpPr>
          <a:xfrm rot="5400000">
            <a:off x="8055909" y="-4988500"/>
            <a:ext cx="3755655" cy="19867473"/>
            <a:chOff x="0" y="0"/>
            <a:chExt cx="1276968" cy="6755179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276968" cy="6755179"/>
            </a:xfrm>
            <a:custGeom>
              <a:avLst/>
              <a:gdLst/>
              <a:ahLst/>
              <a:cxnLst/>
              <a:rect l="l" t="t" r="r" b="b"/>
              <a:pathLst>
                <a:path w="1276968" h="6755179">
                  <a:moveTo>
                    <a:pt x="0" y="0"/>
                  </a:moveTo>
                  <a:lnTo>
                    <a:pt x="1276968" y="0"/>
                  </a:lnTo>
                  <a:lnTo>
                    <a:pt x="1276968" y="6755179"/>
                  </a:lnTo>
                  <a:lnTo>
                    <a:pt x="0" y="6755179"/>
                  </a:lnTo>
                  <a:close/>
                </a:path>
              </a:pathLst>
            </a:custGeom>
            <a:solidFill>
              <a:srgbClr val="97C942">
                <a:alpha val="94902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9525"/>
              <a:ext cx="1276968" cy="6764704"/>
            </a:xfrm>
            <a:prstGeom prst="rect">
              <a:avLst/>
            </a:prstGeom>
          </p:spPr>
          <p:txBody>
            <a:bodyPr lIns="7827" tIns="7827" rIns="7827" bIns="7827" rtlCol="0" anchor="ctr"/>
            <a:lstStyle/>
            <a:p>
              <a:pPr algn="ctr">
                <a:lnSpc>
                  <a:spcPts val="30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6978529" y="572780"/>
            <a:ext cx="10826596" cy="9304106"/>
            <a:chOff x="0" y="0"/>
            <a:chExt cx="812800" cy="69850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5ACD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7226179" y="807036"/>
            <a:ext cx="10279415" cy="8833872"/>
            <a:chOff x="0" y="0"/>
            <a:chExt cx="812800" cy="69850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6" name="Group 66"/>
          <p:cNvGrpSpPr>
            <a:grpSpLocks noChangeAspect="1"/>
          </p:cNvGrpSpPr>
          <p:nvPr/>
        </p:nvGrpSpPr>
        <p:grpSpPr>
          <a:xfrm>
            <a:off x="7337424" y="847087"/>
            <a:ext cx="10108805" cy="8753770"/>
            <a:chOff x="0" y="0"/>
            <a:chExt cx="4282440" cy="3708400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4282440" cy="3708400"/>
            </a:xfrm>
            <a:custGeom>
              <a:avLst/>
              <a:gdLst/>
              <a:ahLst/>
              <a:cxnLst/>
              <a:rect l="l" t="t" r="r" b="b"/>
              <a:pathLst>
                <a:path w="4282440" h="3708400">
                  <a:moveTo>
                    <a:pt x="3211830" y="0"/>
                  </a:moveTo>
                  <a:lnTo>
                    <a:pt x="1070610" y="0"/>
                  </a:lnTo>
                  <a:lnTo>
                    <a:pt x="0" y="1854200"/>
                  </a:lnTo>
                  <a:lnTo>
                    <a:pt x="1070610" y="3708400"/>
                  </a:lnTo>
                  <a:lnTo>
                    <a:pt x="3211830" y="3708400"/>
                  </a:lnTo>
                  <a:lnTo>
                    <a:pt x="4282440" y="1854200"/>
                  </a:lnTo>
                  <a:close/>
                </a:path>
              </a:pathLst>
            </a:custGeom>
            <a:blipFill>
              <a:blip r:embed="rId29">
                <a:alphaModFix amt="19999"/>
              </a:blip>
              <a:stretch>
                <a:fillRect l="-14865" r="-14865"/>
              </a:stretch>
            </a:blip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0" y="3483553"/>
            <a:ext cx="6978529" cy="3372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25"/>
              </a:lnSpc>
            </a:pPr>
            <a:r>
              <a:rPr lang="sl-SI" sz="6589" dirty="0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Učna pomoč otrokom na </a:t>
            </a:r>
            <a:r>
              <a:rPr lang="sl-SI" sz="4000" dirty="0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osnovnih šolah</a:t>
            </a:r>
            <a:endParaRPr lang="en-US" sz="4000" dirty="0">
              <a:solidFill>
                <a:srgbClr val="15ACDF"/>
              </a:solidFill>
              <a:latin typeface="Intro Rust"/>
              <a:ea typeface="Intro Rust"/>
              <a:cs typeface="Intro Rust"/>
              <a:sym typeface="Intro Rust"/>
            </a:endParaRPr>
          </a:p>
        </p:txBody>
      </p:sp>
      <p:sp>
        <p:nvSpPr>
          <p:cNvPr id="69" name="TextBox 69"/>
          <p:cNvSpPr txBox="1"/>
          <p:nvPr/>
        </p:nvSpPr>
        <p:spPr>
          <a:xfrm>
            <a:off x="8605191" y="3677500"/>
            <a:ext cx="7451082" cy="2831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0"/>
              </a:lnSpc>
            </a:pPr>
            <a:r>
              <a:rPr lang="en-US" sz="4007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Druženje</a:t>
            </a:r>
            <a:r>
              <a:rPr lang="en-US" sz="4007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 z </a:t>
            </a:r>
            <a:r>
              <a:rPr lang="en-US" sz="4007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otroki</a:t>
            </a:r>
            <a:r>
              <a:rPr lang="en-US" sz="4007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, </a:t>
            </a:r>
            <a:r>
              <a:rPr lang="en-US" sz="4007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učna</a:t>
            </a:r>
            <a:r>
              <a:rPr lang="en-US" sz="4007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 </a:t>
            </a:r>
            <a:r>
              <a:rPr lang="en-US" sz="4007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pomoč</a:t>
            </a:r>
            <a:r>
              <a:rPr lang="en-US" sz="4007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,</a:t>
            </a:r>
            <a:r>
              <a:rPr lang="sl-SI" sz="4007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 pomoč pri organiziranju časa za učenje</a:t>
            </a:r>
            <a:r>
              <a:rPr lang="en-US" sz="4007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 </a:t>
            </a:r>
          </a:p>
          <a:p>
            <a:pPr algn="ctr">
              <a:lnSpc>
                <a:spcPts val="5610"/>
              </a:lnSpc>
            </a:pPr>
            <a:endParaRPr lang="en-US" sz="4007" dirty="0">
              <a:solidFill>
                <a:srgbClr val="000000"/>
              </a:solidFill>
              <a:latin typeface="Forum"/>
              <a:ea typeface="Forum"/>
              <a:cs typeface="Forum"/>
              <a:sym typeface="For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7EDEC-66D9-B93E-1283-509ABA3EC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E1F9D75-AD8E-B4EF-9818-0669BF7CA8CD}"/>
              </a:ext>
            </a:extLst>
          </p:cNvPr>
          <p:cNvSpPr/>
          <p:nvPr/>
        </p:nvSpPr>
        <p:spPr>
          <a:xfrm rot="5400000">
            <a:off x="3306022" y="4633386"/>
            <a:ext cx="1104335" cy="1104335"/>
          </a:xfrm>
          <a:custGeom>
            <a:avLst/>
            <a:gdLst/>
            <a:ahLst/>
            <a:cxnLst/>
            <a:rect l="l" t="t" r="r" b="b"/>
            <a:pathLst>
              <a:path w="1104335" h="1104335">
                <a:moveTo>
                  <a:pt x="0" y="0"/>
                </a:moveTo>
                <a:lnTo>
                  <a:pt x="1104335" y="0"/>
                </a:lnTo>
                <a:lnTo>
                  <a:pt x="1104335" y="1104334"/>
                </a:lnTo>
                <a:lnTo>
                  <a:pt x="0" y="11043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A93DF26-BE12-39C1-98E3-C0696423233F}"/>
              </a:ext>
            </a:extLst>
          </p:cNvPr>
          <p:cNvSpPr/>
          <p:nvPr/>
        </p:nvSpPr>
        <p:spPr>
          <a:xfrm rot="5400000">
            <a:off x="2176920" y="6617754"/>
            <a:ext cx="1296930" cy="1296930"/>
          </a:xfrm>
          <a:custGeom>
            <a:avLst/>
            <a:gdLst/>
            <a:ahLst/>
            <a:cxnLst/>
            <a:rect l="l" t="t" r="r" b="b"/>
            <a:pathLst>
              <a:path w="1296930" h="1296930">
                <a:moveTo>
                  <a:pt x="0" y="0"/>
                </a:moveTo>
                <a:lnTo>
                  <a:pt x="1296930" y="0"/>
                </a:lnTo>
                <a:lnTo>
                  <a:pt x="1296930" y="1296931"/>
                </a:lnTo>
                <a:lnTo>
                  <a:pt x="0" y="1296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EB30F94-B1F2-E4BE-1F1A-C3D4077E4111}"/>
              </a:ext>
            </a:extLst>
          </p:cNvPr>
          <p:cNvSpPr/>
          <p:nvPr/>
        </p:nvSpPr>
        <p:spPr>
          <a:xfrm rot="5400000">
            <a:off x="9873257" y="800122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30" y="0"/>
                </a:lnTo>
                <a:lnTo>
                  <a:pt x="738230" y="738229"/>
                </a:lnTo>
                <a:lnTo>
                  <a:pt x="0" y="7382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F9F1B9C5-AC74-EFEC-E875-5B558C1010DB}"/>
              </a:ext>
            </a:extLst>
          </p:cNvPr>
          <p:cNvSpPr/>
          <p:nvPr/>
        </p:nvSpPr>
        <p:spPr>
          <a:xfrm rot="5916693">
            <a:off x="2247146" y="1255705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3" y="0"/>
                </a:lnTo>
                <a:lnTo>
                  <a:pt x="2899413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93E11DC-D0D2-95FA-25AC-9BCAB560E417}"/>
              </a:ext>
            </a:extLst>
          </p:cNvPr>
          <p:cNvSpPr/>
          <p:nvPr/>
        </p:nvSpPr>
        <p:spPr>
          <a:xfrm rot="5400000">
            <a:off x="4931935" y="7471611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5" y="0"/>
                </a:lnTo>
                <a:lnTo>
                  <a:pt x="1740165" y="1740165"/>
                </a:lnTo>
                <a:lnTo>
                  <a:pt x="0" y="17401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47423C8-2238-0FA3-2143-772808B63EE7}"/>
              </a:ext>
            </a:extLst>
          </p:cNvPr>
          <p:cNvSpPr/>
          <p:nvPr/>
        </p:nvSpPr>
        <p:spPr>
          <a:xfrm rot="5400000">
            <a:off x="10532822" y="5971689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9455236B-577B-33BD-8C91-44ED6A41F850}"/>
              </a:ext>
            </a:extLst>
          </p:cNvPr>
          <p:cNvGrpSpPr/>
          <p:nvPr/>
        </p:nvGrpSpPr>
        <p:grpSpPr>
          <a:xfrm rot="3212930">
            <a:off x="4852257" y="4937347"/>
            <a:ext cx="4916892" cy="826093"/>
            <a:chOff x="0" y="0"/>
            <a:chExt cx="812800" cy="136559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6C3B381-C655-872A-F07A-BC6739B03EE8}"/>
                </a:ext>
              </a:extLst>
            </p:cNvPr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2507B291-95BB-FF73-6AA7-794FBC29F681}"/>
                </a:ext>
              </a:extLst>
            </p:cNvPr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7D2386ED-2D09-2AE3-E05E-F4B9F1B9C1AE}"/>
              </a:ext>
            </a:extLst>
          </p:cNvPr>
          <p:cNvGrpSpPr/>
          <p:nvPr/>
        </p:nvGrpSpPr>
        <p:grpSpPr>
          <a:xfrm rot="8574023">
            <a:off x="8607282" y="7134421"/>
            <a:ext cx="832287" cy="1024353"/>
            <a:chOff x="0" y="0"/>
            <a:chExt cx="660400" cy="8128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07ADE105-99FD-D599-DD81-98D43A57AD89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5DE292A1-11CF-E17E-C897-2C094096CABE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31ECD4CD-638B-D50A-46FC-97A8E0556567}"/>
              </a:ext>
            </a:extLst>
          </p:cNvPr>
          <p:cNvGrpSpPr/>
          <p:nvPr/>
        </p:nvGrpSpPr>
        <p:grpSpPr>
          <a:xfrm rot="-2177796">
            <a:off x="5303000" y="2674820"/>
            <a:ext cx="833096" cy="1025349"/>
            <a:chOff x="0" y="0"/>
            <a:chExt cx="660400" cy="812800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D0AD8C97-3CC8-4153-B5F2-7E1CDF3AFA55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13688252-BB3B-6DC9-D074-55D93DC8D0C9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7E0F8C5D-F019-41D8-5E52-23854E16E07D}"/>
              </a:ext>
            </a:extLst>
          </p:cNvPr>
          <p:cNvGrpSpPr/>
          <p:nvPr/>
        </p:nvGrpSpPr>
        <p:grpSpPr>
          <a:xfrm rot="3212930">
            <a:off x="6811905" y="4851393"/>
            <a:ext cx="3130901" cy="526026"/>
            <a:chOff x="0" y="0"/>
            <a:chExt cx="812800" cy="136559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89501734-2B2D-B89A-AB5A-5034B40B1F24}"/>
                </a:ext>
              </a:extLst>
            </p:cNvPr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1A607808-87E8-B482-B860-62A0B7BD5CC1}"/>
                </a:ext>
              </a:extLst>
            </p:cNvPr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447D5DF2-9083-E11F-6E77-8A8F640B13CB}"/>
              </a:ext>
            </a:extLst>
          </p:cNvPr>
          <p:cNvGrpSpPr/>
          <p:nvPr/>
        </p:nvGrpSpPr>
        <p:grpSpPr>
          <a:xfrm rot="8574023">
            <a:off x="9202970" y="6250411"/>
            <a:ext cx="529970" cy="652271"/>
            <a:chOff x="0" y="0"/>
            <a:chExt cx="660400" cy="812800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64C59418-B4F6-F980-624A-131C05F9FC1C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C07C70EA-8F64-E346-19CE-C1D03343ADAA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3" name="Group 23">
            <a:extLst>
              <a:ext uri="{FF2B5EF4-FFF2-40B4-BE49-F238E27FC236}">
                <a16:creationId xmlns:a16="http://schemas.microsoft.com/office/drawing/2014/main" id="{452272A5-EF5E-6D97-8078-4F3FE091A773}"/>
              </a:ext>
            </a:extLst>
          </p:cNvPr>
          <p:cNvGrpSpPr/>
          <p:nvPr/>
        </p:nvGrpSpPr>
        <p:grpSpPr>
          <a:xfrm rot="-2177796">
            <a:off x="7098922" y="3410697"/>
            <a:ext cx="530486" cy="652905"/>
            <a:chOff x="0" y="0"/>
            <a:chExt cx="660400" cy="812800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6F808DD4-6EA3-874A-44F7-B2787EB39A2A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FC4109BF-2518-9E92-B603-E2FD1F6B9C09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6" name="Group 26">
            <a:extLst>
              <a:ext uri="{FF2B5EF4-FFF2-40B4-BE49-F238E27FC236}">
                <a16:creationId xmlns:a16="http://schemas.microsoft.com/office/drawing/2014/main" id="{49C07F94-C7B8-1C7B-780C-55ECA94A8B26}"/>
              </a:ext>
            </a:extLst>
          </p:cNvPr>
          <p:cNvGrpSpPr/>
          <p:nvPr/>
        </p:nvGrpSpPr>
        <p:grpSpPr>
          <a:xfrm rot="3211271">
            <a:off x="4150673" y="5700684"/>
            <a:ext cx="5010626" cy="314291"/>
            <a:chOff x="0" y="0"/>
            <a:chExt cx="812800" cy="50983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91C258AF-B696-DEF7-CE56-119A8D173A6F}"/>
                </a:ext>
              </a:extLst>
            </p:cNvPr>
            <p:cNvSpPr/>
            <p:nvPr/>
          </p:nvSpPr>
          <p:spPr>
            <a:xfrm>
              <a:off x="0" y="0"/>
              <a:ext cx="812800" cy="50983"/>
            </a:xfrm>
            <a:custGeom>
              <a:avLst/>
              <a:gdLst/>
              <a:ahLst/>
              <a:cxnLst/>
              <a:rect l="l" t="t" r="r" b="b"/>
              <a:pathLst>
                <a:path w="812800" h="50983">
                  <a:moveTo>
                    <a:pt x="0" y="0"/>
                  </a:moveTo>
                  <a:lnTo>
                    <a:pt x="812800" y="0"/>
                  </a:lnTo>
                  <a:lnTo>
                    <a:pt x="812800" y="50983"/>
                  </a:lnTo>
                  <a:lnTo>
                    <a:pt x="0" y="50983"/>
                  </a:ln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8" name="TextBox 28">
              <a:extLst>
                <a:ext uri="{FF2B5EF4-FFF2-40B4-BE49-F238E27FC236}">
                  <a16:creationId xmlns:a16="http://schemas.microsoft.com/office/drawing/2014/main" id="{609D6556-377F-30C8-45C1-3D74834A37D4}"/>
                </a:ext>
              </a:extLst>
            </p:cNvPr>
            <p:cNvSpPr txBox="1"/>
            <p:nvPr/>
          </p:nvSpPr>
          <p:spPr>
            <a:xfrm>
              <a:off x="0" y="-19050"/>
              <a:ext cx="812800" cy="70033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E851E9B0-38EA-80CD-B9BE-2BD9CB4556A7}"/>
              </a:ext>
            </a:extLst>
          </p:cNvPr>
          <p:cNvGrpSpPr/>
          <p:nvPr/>
        </p:nvGrpSpPr>
        <p:grpSpPr>
          <a:xfrm rot="8705936">
            <a:off x="8018589" y="7724926"/>
            <a:ext cx="308358" cy="379518"/>
            <a:chOff x="0" y="0"/>
            <a:chExt cx="660400" cy="812800"/>
          </a:xfrm>
        </p:grpSpPr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AA8F5B3B-2356-1FE7-3AC3-1D8923D0A822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id="{0A4E40E2-49DD-5627-F46D-0A25FFAEED93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32" name="Group 32">
            <a:extLst>
              <a:ext uri="{FF2B5EF4-FFF2-40B4-BE49-F238E27FC236}">
                <a16:creationId xmlns:a16="http://schemas.microsoft.com/office/drawing/2014/main" id="{FF05CD8F-9CA3-7F4B-34E6-0DEC442E3975}"/>
              </a:ext>
            </a:extLst>
          </p:cNvPr>
          <p:cNvGrpSpPr/>
          <p:nvPr/>
        </p:nvGrpSpPr>
        <p:grpSpPr>
          <a:xfrm rot="-2403900">
            <a:off x="5017891" y="3671608"/>
            <a:ext cx="308358" cy="379518"/>
            <a:chOff x="0" y="0"/>
            <a:chExt cx="660400" cy="812800"/>
          </a:xfrm>
        </p:grpSpPr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07FE0BC8-EF81-3C0A-009D-9665A7BD036E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4" name="TextBox 34">
              <a:extLst>
                <a:ext uri="{FF2B5EF4-FFF2-40B4-BE49-F238E27FC236}">
                  <a16:creationId xmlns:a16="http://schemas.microsoft.com/office/drawing/2014/main" id="{50C8DCDE-5989-39AC-62F5-26994D019D76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sp>
        <p:nvSpPr>
          <p:cNvPr id="35" name="Freeform 35">
            <a:extLst>
              <a:ext uri="{FF2B5EF4-FFF2-40B4-BE49-F238E27FC236}">
                <a16:creationId xmlns:a16="http://schemas.microsoft.com/office/drawing/2014/main" id="{45BEB33D-5C0F-7C5D-81C9-C20242D7ABB2}"/>
              </a:ext>
            </a:extLst>
          </p:cNvPr>
          <p:cNvSpPr/>
          <p:nvPr/>
        </p:nvSpPr>
        <p:spPr>
          <a:xfrm rot="8426682">
            <a:off x="10975965" y="4879975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6" name="Freeform 36">
            <a:extLst>
              <a:ext uri="{FF2B5EF4-FFF2-40B4-BE49-F238E27FC236}">
                <a16:creationId xmlns:a16="http://schemas.microsoft.com/office/drawing/2014/main" id="{BE379BA9-42CF-BA99-32AD-CE981252C36E}"/>
              </a:ext>
            </a:extLst>
          </p:cNvPr>
          <p:cNvSpPr/>
          <p:nvPr/>
        </p:nvSpPr>
        <p:spPr>
          <a:xfrm rot="8509396">
            <a:off x="4888228" y="6082228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4" y="0"/>
                </a:lnTo>
                <a:lnTo>
                  <a:pt x="898844" y="778625"/>
                </a:lnTo>
                <a:lnTo>
                  <a:pt x="0" y="7786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3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7" name="Freeform 37">
            <a:extLst>
              <a:ext uri="{FF2B5EF4-FFF2-40B4-BE49-F238E27FC236}">
                <a16:creationId xmlns:a16="http://schemas.microsoft.com/office/drawing/2014/main" id="{CF63FDA8-B018-4A96-4CED-D38EBD19CA05}"/>
              </a:ext>
            </a:extLst>
          </p:cNvPr>
          <p:cNvSpPr/>
          <p:nvPr/>
        </p:nvSpPr>
        <p:spPr>
          <a:xfrm rot="8426682">
            <a:off x="4855112" y="5926953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8" name="Freeform 38">
            <a:extLst>
              <a:ext uri="{FF2B5EF4-FFF2-40B4-BE49-F238E27FC236}">
                <a16:creationId xmlns:a16="http://schemas.microsoft.com/office/drawing/2014/main" id="{350B02CA-E418-13FF-0F80-83639538138F}"/>
              </a:ext>
            </a:extLst>
          </p:cNvPr>
          <p:cNvSpPr/>
          <p:nvPr/>
        </p:nvSpPr>
        <p:spPr>
          <a:xfrm rot="8509396">
            <a:off x="9568140" y="4073685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5" y="0"/>
                </a:lnTo>
                <a:lnTo>
                  <a:pt x="898845" y="778624"/>
                </a:lnTo>
                <a:lnTo>
                  <a:pt x="0" y="7786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9" name="Freeform 39">
            <a:extLst>
              <a:ext uri="{FF2B5EF4-FFF2-40B4-BE49-F238E27FC236}">
                <a16:creationId xmlns:a16="http://schemas.microsoft.com/office/drawing/2014/main" id="{6524C7A2-56E2-5BA0-205F-DFF5DA377A16}"/>
              </a:ext>
            </a:extLst>
          </p:cNvPr>
          <p:cNvSpPr/>
          <p:nvPr/>
        </p:nvSpPr>
        <p:spPr>
          <a:xfrm rot="8426682">
            <a:off x="9535024" y="3889300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3" y="0"/>
                </a:lnTo>
                <a:lnTo>
                  <a:pt x="682013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3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0" name="Freeform 40">
            <a:extLst>
              <a:ext uri="{FF2B5EF4-FFF2-40B4-BE49-F238E27FC236}">
                <a16:creationId xmlns:a16="http://schemas.microsoft.com/office/drawing/2014/main" id="{16D8171C-7E9F-1EED-B96E-7EF982AC8E33}"/>
              </a:ext>
            </a:extLst>
          </p:cNvPr>
          <p:cNvSpPr/>
          <p:nvPr/>
        </p:nvSpPr>
        <p:spPr>
          <a:xfrm rot="8509396">
            <a:off x="3471249" y="3700910"/>
            <a:ext cx="388199" cy="336277"/>
          </a:xfrm>
          <a:custGeom>
            <a:avLst/>
            <a:gdLst/>
            <a:ahLst/>
            <a:cxnLst/>
            <a:rect l="l" t="t" r="r" b="b"/>
            <a:pathLst>
              <a:path w="388199" h="336277">
                <a:moveTo>
                  <a:pt x="0" y="0"/>
                </a:moveTo>
                <a:lnTo>
                  <a:pt x="388199" y="0"/>
                </a:lnTo>
                <a:lnTo>
                  <a:pt x="388199" y="336278"/>
                </a:lnTo>
                <a:lnTo>
                  <a:pt x="0" y="33627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F6A9C823-36CD-30E9-B4F8-9A07AE612F9C}"/>
              </a:ext>
            </a:extLst>
          </p:cNvPr>
          <p:cNvSpPr/>
          <p:nvPr/>
        </p:nvSpPr>
        <p:spPr>
          <a:xfrm rot="8746641">
            <a:off x="8411004" y="2375827"/>
            <a:ext cx="1224017" cy="1224017"/>
          </a:xfrm>
          <a:custGeom>
            <a:avLst/>
            <a:gdLst/>
            <a:ahLst/>
            <a:cxnLst/>
            <a:rect l="l" t="t" r="r" b="b"/>
            <a:pathLst>
              <a:path w="1224017" h="1224017">
                <a:moveTo>
                  <a:pt x="0" y="0"/>
                </a:moveTo>
                <a:lnTo>
                  <a:pt x="1224018" y="0"/>
                </a:lnTo>
                <a:lnTo>
                  <a:pt x="1224018" y="1224018"/>
                </a:lnTo>
                <a:lnTo>
                  <a:pt x="0" y="12240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75D2D2DD-58FC-9970-6E0A-D0B30AAC0D97}"/>
              </a:ext>
            </a:extLst>
          </p:cNvPr>
          <p:cNvSpPr/>
          <p:nvPr/>
        </p:nvSpPr>
        <p:spPr>
          <a:xfrm rot="5400000">
            <a:off x="6767018" y="1511934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1" y="0"/>
                </a:lnTo>
                <a:lnTo>
                  <a:pt x="1015781" y="1015781"/>
                </a:lnTo>
                <a:lnTo>
                  <a:pt x="0" y="101578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5240811A-AFE2-EF24-2819-AB49A94ABC63}"/>
              </a:ext>
            </a:extLst>
          </p:cNvPr>
          <p:cNvSpPr/>
          <p:nvPr/>
        </p:nvSpPr>
        <p:spPr>
          <a:xfrm rot="5400000">
            <a:off x="7372312" y="8139041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3"/>
                </a:lnTo>
                <a:lnTo>
                  <a:pt x="0" y="31074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D7F22A3E-11D4-8C08-1929-15C19E8ACAD3}"/>
              </a:ext>
            </a:extLst>
          </p:cNvPr>
          <p:cNvSpPr/>
          <p:nvPr/>
        </p:nvSpPr>
        <p:spPr>
          <a:xfrm rot="5400000">
            <a:off x="9664283" y="7372682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4"/>
                </a:lnTo>
                <a:lnTo>
                  <a:pt x="0" y="31074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5" name="Freeform 45">
            <a:extLst>
              <a:ext uri="{FF2B5EF4-FFF2-40B4-BE49-F238E27FC236}">
                <a16:creationId xmlns:a16="http://schemas.microsoft.com/office/drawing/2014/main" id="{ACF6A757-EB97-C83B-B34B-B0B9257A9CD3}"/>
              </a:ext>
            </a:extLst>
          </p:cNvPr>
          <p:cNvSpPr/>
          <p:nvPr/>
        </p:nvSpPr>
        <p:spPr>
          <a:xfrm rot="5400000">
            <a:off x="10864579" y="1743395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5" y="0"/>
                </a:lnTo>
                <a:lnTo>
                  <a:pt x="1255715" y="1255716"/>
                </a:lnTo>
                <a:lnTo>
                  <a:pt x="0" y="125571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6" name="Freeform 46">
            <a:extLst>
              <a:ext uri="{FF2B5EF4-FFF2-40B4-BE49-F238E27FC236}">
                <a16:creationId xmlns:a16="http://schemas.microsoft.com/office/drawing/2014/main" id="{EED0065A-B9CE-D74B-4B18-E7F773EAFEBC}"/>
              </a:ext>
            </a:extLst>
          </p:cNvPr>
          <p:cNvSpPr/>
          <p:nvPr/>
        </p:nvSpPr>
        <p:spPr>
          <a:xfrm rot="5400000">
            <a:off x="11164110" y="2042926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7" name="Freeform 47">
            <a:extLst>
              <a:ext uri="{FF2B5EF4-FFF2-40B4-BE49-F238E27FC236}">
                <a16:creationId xmlns:a16="http://schemas.microsoft.com/office/drawing/2014/main" id="{B5E4E014-1E2D-538C-34D7-1EF0B1E8B060}"/>
              </a:ext>
            </a:extLst>
          </p:cNvPr>
          <p:cNvSpPr/>
          <p:nvPr/>
        </p:nvSpPr>
        <p:spPr>
          <a:xfrm rot="8426682">
            <a:off x="9129694" y="1090224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9000"/>
                </a:lnTo>
                <a:lnTo>
                  <a:pt x="0" y="8790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8" name="Freeform 48">
            <a:extLst>
              <a:ext uri="{FF2B5EF4-FFF2-40B4-BE49-F238E27FC236}">
                <a16:creationId xmlns:a16="http://schemas.microsoft.com/office/drawing/2014/main" id="{F8F67E5B-1010-D594-6277-6094F94B106E}"/>
              </a:ext>
            </a:extLst>
          </p:cNvPr>
          <p:cNvSpPr/>
          <p:nvPr/>
        </p:nvSpPr>
        <p:spPr>
          <a:xfrm rot="5400000">
            <a:off x="14267503" y="6479182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2" y="0"/>
                </a:lnTo>
                <a:lnTo>
                  <a:pt x="1015782" y="1015782"/>
                </a:lnTo>
                <a:lnTo>
                  <a:pt x="0" y="10157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9" name="Freeform 49">
            <a:extLst>
              <a:ext uri="{FF2B5EF4-FFF2-40B4-BE49-F238E27FC236}">
                <a16:creationId xmlns:a16="http://schemas.microsoft.com/office/drawing/2014/main" id="{537D9A2D-C4C2-23BC-C2BD-7B343D9017B4}"/>
              </a:ext>
            </a:extLst>
          </p:cNvPr>
          <p:cNvSpPr/>
          <p:nvPr/>
        </p:nvSpPr>
        <p:spPr>
          <a:xfrm rot="5400000">
            <a:off x="13666300" y="2487956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0" name="Freeform 50">
            <a:extLst>
              <a:ext uri="{FF2B5EF4-FFF2-40B4-BE49-F238E27FC236}">
                <a16:creationId xmlns:a16="http://schemas.microsoft.com/office/drawing/2014/main" id="{A74C4D74-3466-85F7-4902-F96520487BD9}"/>
              </a:ext>
            </a:extLst>
          </p:cNvPr>
          <p:cNvSpPr/>
          <p:nvPr/>
        </p:nvSpPr>
        <p:spPr>
          <a:xfrm>
            <a:off x="329237" y="506583"/>
            <a:ext cx="1682782" cy="1682782"/>
          </a:xfrm>
          <a:custGeom>
            <a:avLst/>
            <a:gdLst/>
            <a:ahLst/>
            <a:cxnLst/>
            <a:rect l="l" t="t" r="r" b="b"/>
            <a:pathLst>
              <a:path w="1682782" h="1682782">
                <a:moveTo>
                  <a:pt x="0" y="0"/>
                </a:moveTo>
                <a:lnTo>
                  <a:pt x="1682782" y="0"/>
                </a:lnTo>
                <a:lnTo>
                  <a:pt x="1682782" y="1682783"/>
                </a:lnTo>
                <a:lnTo>
                  <a:pt x="0" y="1682783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30000"/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1" name="Freeform 51">
            <a:extLst>
              <a:ext uri="{FF2B5EF4-FFF2-40B4-BE49-F238E27FC236}">
                <a16:creationId xmlns:a16="http://schemas.microsoft.com/office/drawing/2014/main" id="{AC5EC662-D540-706F-7D21-82445A3B9397}"/>
              </a:ext>
            </a:extLst>
          </p:cNvPr>
          <p:cNvSpPr/>
          <p:nvPr/>
        </p:nvSpPr>
        <p:spPr>
          <a:xfrm rot="5916693">
            <a:off x="11988615" y="8032221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4" y="0"/>
                </a:lnTo>
                <a:lnTo>
                  <a:pt x="2899414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2" name="Freeform 52">
            <a:extLst>
              <a:ext uri="{FF2B5EF4-FFF2-40B4-BE49-F238E27FC236}">
                <a16:creationId xmlns:a16="http://schemas.microsoft.com/office/drawing/2014/main" id="{EB010A58-4E1D-C0B7-B3D7-B15EBEEF8212}"/>
              </a:ext>
            </a:extLst>
          </p:cNvPr>
          <p:cNvSpPr/>
          <p:nvPr/>
        </p:nvSpPr>
        <p:spPr>
          <a:xfrm rot="5400000">
            <a:off x="16549409" y="7483743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6" y="0"/>
                </a:lnTo>
                <a:lnTo>
                  <a:pt x="1255716" y="1255715"/>
                </a:lnTo>
                <a:lnTo>
                  <a:pt x="0" y="125571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3" name="Freeform 53">
            <a:extLst>
              <a:ext uri="{FF2B5EF4-FFF2-40B4-BE49-F238E27FC236}">
                <a16:creationId xmlns:a16="http://schemas.microsoft.com/office/drawing/2014/main" id="{87BFC3EE-C6AF-6600-E05D-E8EE7A6CCE04}"/>
              </a:ext>
            </a:extLst>
          </p:cNvPr>
          <p:cNvSpPr/>
          <p:nvPr/>
        </p:nvSpPr>
        <p:spPr>
          <a:xfrm rot="5400000">
            <a:off x="16848940" y="7783274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4" name="Freeform 54">
            <a:extLst>
              <a:ext uri="{FF2B5EF4-FFF2-40B4-BE49-F238E27FC236}">
                <a16:creationId xmlns:a16="http://schemas.microsoft.com/office/drawing/2014/main" id="{0194929A-837E-3248-9FC2-8BC3A4AC20AE}"/>
              </a:ext>
            </a:extLst>
          </p:cNvPr>
          <p:cNvSpPr/>
          <p:nvPr/>
        </p:nvSpPr>
        <p:spPr>
          <a:xfrm rot="5400000">
            <a:off x="13303788" y="116060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29" y="0"/>
                </a:lnTo>
                <a:lnTo>
                  <a:pt x="738229" y="738230"/>
                </a:lnTo>
                <a:lnTo>
                  <a:pt x="0" y="738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5" name="Freeform 55">
            <a:extLst>
              <a:ext uri="{FF2B5EF4-FFF2-40B4-BE49-F238E27FC236}">
                <a16:creationId xmlns:a16="http://schemas.microsoft.com/office/drawing/2014/main" id="{01077BDD-39A3-7E4C-D3FB-FC9904CF0B4E}"/>
              </a:ext>
            </a:extLst>
          </p:cNvPr>
          <p:cNvSpPr/>
          <p:nvPr/>
        </p:nvSpPr>
        <p:spPr>
          <a:xfrm rot="8426682">
            <a:off x="16560612" y="2028362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8999"/>
                </a:lnTo>
                <a:lnTo>
                  <a:pt x="0" y="878999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6" name="Freeform 56">
            <a:extLst>
              <a:ext uri="{FF2B5EF4-FFF2-40B4-BE49-F238E27FC236}">
                <a16:creationId xmlns:a16="http://schemas.microsoft.com/office/drawing/2014/main" id="{2BDAA9BB-F362-6194-B883-2DE24813C97F}"/>
              </a:ext>
            </a:extLst>
          </p:cNvPr>
          <p:cNvSpPr/>
          <p:nvPr/>
        </p:nvSpPr>
        <p:spPr>
          <a:xfrm rot="5400000">
            <a:off x="14963569" y="0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4" y="0"/>
                </a:lnTo>
                <a:lnTo>
                  <a:pt x="1740164" y="1740164"/>
                </a:lnTo>
                <a:lnTo>
                  <a:pt x="0" y="17401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7" name="Group 57">
            <a:extLst>
              <a:ext uri="{FF2B5EF4-FFF2-40B4-BE49-F238E27FC236}">
                <a16:creationId xmlns:a16="http://schemas.microsoft.com/office/drawing/2014/main" id="{ED51CC8F-67D9-FF40-723D-6E1E7E2E2979}"/>
              </a:ext>
            </a:extLst>
          </p:cNvPr>
          <p:cNvGrpSpPr/>
          <p:nvPr/>
        </p:nvGrpSpPr>
        <p:grpSpPr>
          <a:xfrm rot="5400000">
            <a:off x="7463567" y="-3824660"/>
            <a:ext cx="3755655" cy="17893210"/>
            <a:chOff x="0" y="0"/>
            <a:chExt cx="1276968" cy="6755179"/>
          </a:xfrm>
        </p:grpSpPr>
        <p:sp>
          <p:nvSpPr>
            <p:cNvPr id="58" name="Freeform 58">
              <a:extLst>
                <a:ext uri="{FF2B5EF4-FFF2-40B4-BE49-F238E27FC236}">
                  <a16:creationId xmlns:a16="http://schemas.microsoft.com/office/drawing/2014/main" id="{CEA6ED59-92B9-38FA-1F3C-1BBD1821B075}"/>
                </a:ext>
              </a:extLst>
            </p:cNvPr>
            <p:cNvSpPr/>
            <p:nvPr/>
          </p:nvSpPr>
          <p:spPr>
            <a:xfrm>
              <a:off x="0" y="0"/>
              <a:ext cx="1276968" cy="6755179"/>
            </a:xfrm>
            <a:custGeom>
              <a:avLst/>
              <a:gdLst/>
              <a:ahLst/>
              <a:cxnLst/>
              <a:rect l="l" t="t" r="r" b="b"/>
              <a:pathLst>
                <a:path w="1276968" h="6755179">
                  <a:moveTo>
                    <a:pt x="0" y="0"/>
                  </a:moveTo>
                  <a:lnTo>
                    <a:pt x="1276968" y="0"/>
                  </a:lnTo>
                  <a:lnTo>
                    <a:pt x="1276968" y="6755179"/>
                  </a:lnTo>
                  <a:lnTo>
                    <a:pt x="0" y="6755179"/>
                  </a:lnTo>
                  <a:close/>
                </a:path>
              </a:pathLst>
            </a:custGeom>
            <a:solidFill>
              <a:srgbClr val="97C942">
                <a:alpha val="94902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59" name="TextBox 59">
              <a:extLst>
                <a:ext uri="{FF2B5EF4-FFF2-40B4-BE49-F238E27FC236}">
                  <a16:creationId xmlns:a16="http://schemas.microsoft.com/office/drawing/2014/main" id="{B0A3727D-B653-D6A6-5B1C-DFDC08F8454C}"/>
                </a:ext>
              </a:extLst>
            </p:cNvPr>
            <p:cNvSpPr txBox="1"/>
            <p:nvPr/>
          </p:nvSpPr>
          <p:spPr>
            <a:xfrm>
              <a:off x="0" y="-9525"/>
              <a:ext cx="1276968" cy="6764704"/>
            </a:xfrm>
            <a:prstGeom prst="rect">
              <a:avLst/>
            </a:prstGeom>
          </p:spPr>
          <p:txBody>
            <a:bodyPr lIns="7827" tIns="7827" rIns="7827" bIns="7827" rtlCol="0" anchor="ctr"/>
            <a:lstStyle/>
            <a:p>
              <a:pPr algn="ctr">
                <a:lnSpc>
                  <a:spcPts val="30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5" name="TextBox 65">
            <a:extLst>
              <a:ext uri="{FF2B5EF4-FFF2-40B4-BE49-F238E27FC236}">
                <a16:creationId xmlns:a16="http://schemas.microsoft.com/office/drawing/2014/main" id="{33B884DA-4D72-3432-C06E-400731E057AC}"/>
              </a:ext>
            </a:extLst>
          </p:cNvPr>
          <p:cNvSpPr txBox="1"/>
          <p:nvPr/>
        </p:nvSpPr>
        <p:spPr>
          <a:xfrm>
            <a:off x="8671722" y="325188"/>
            <a:ext cx="7388330" cy="931572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sp>
        <p:nvSpPr>
          <p:cNvPr id="68" name="TextBox 68">
            <a:extLst>
              <a:ext uri="{FF2B5EF4-FFF2-40B4-BE49-F238E27FC236}">
                <a16:creationId xmlns:a16="http://schemas.microsoft.com/office/drawing/2014/main" id="{C090D852-5397-478C-0DBD-30981ADE1B10}"/>
              </a:ext>
            </a:extLst>
          </p:cNvPr>
          <p:cNvSpPr txBox="1"/>
          <p:nvPr/>
        </p:nvSpPr>
        <p:spPr>
          <a:xfrm>
            <a:off x="0" y="3483553"/>
            <a:ext cx="6978529" cy="3372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25"/>
              </a:lnSpc>
            </a:pPr>
            <a:r>
              <a:rPr lang="sl-SI" sz="6589" dirty="0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Učna pomoč otrokom na </a:t>
            </a:r>
            <a:r>
              <a:rPr lang="sl-SI" sz="4000" dirty="0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osnovnih šolah</a:t>
            </a:r>
            <a:endParaRPr lang="en-US" sz="4000" dirty="0">
              <a:solidFill>
                <a:srgbClr val="15ACDF"/>
              </a:solidFill>
              <a:latin typeface="Intro Rust"/>
              <a:ea typeface="Intro Rust"/>
              <a:cs typeface="Intro Rust"/>
              <a:sym typeface="Intro Rust"/>
            </a:endParaRPr>
          </a:p>
        </p:txBody>
      </p:sp>
      <p:pic>
        <p:nvPicPr>
          <p:cNvPr id="70" name="Slika 69">
            <a:extLst>
              <a:ext uri="{FF2B5EF4-FFF2-40B4-BE49-F238E27FC236}">
                <a16:creationId xmlns:a16="http://schemas.microsoft.com/office/drawing/2014/main" id="{121428EA-5DF3-FB03-04FE-DEF7C77DCFAB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291177" y="2382808"/>
            <a:ext cx="10215810" cy="574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242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306022" y="4633386"/>
            <a:ext cx="1104335" cy="1104335"/>
          </a:xfrm>
          <a:custGeom>
            <a:avLst/>
            <a:gdLst/>
            <a:ahLst/>
            <a:cxnLst/>
            <a:rect l="l" t="t" r="r" b="b"/>
            <a:pathLst>
              <a:path w="1104335" h="1104335">
                <a:moveTo>
                  <a:pt x="0" y="0"/>
                </a:moveTo>
                <a:lnTo>
                  <a:pt x="1104335" y="0"/>
                </a:lnTo>
                <a:lnTo>
                  <a:pt x="1104335" y="1104334"/>
                </a:lnTo>
                <a:lnTo>
                  <a:pt x="0" y="11043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 rot="5400000">
            <a:off x="2176920" y="6617754"/>
            <a:ext cx="1296930" cy="1296930"/>
          </a:xfrm>
          <a:custGeom>
            <a:avLst/>
            <a:gdLst/>
            <a:ahLst/>
            <a:cxnLst/>
            <a:rect l="l" t="t" r="r" b="b"/>
            <a:pathLst>
              <a:path w="1296930" h="1296930">
                <a:moveTo>
                  <a:pt x="0" y="0"/>
                </a:moveTo>
                <a:lnTo>
                  <a:pt x="1296930" y="0"/>
                </a:lnTo>
                <a:lnTo>
                  <a:pt x="1296930" y="1296931"/>
                </a:lnTo>
                <a:lnTo>
                  <a:pt x="0" y="1296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5400000">
            <a:off x="9873257" y="800122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30" y="0"/>
                </a:lnTo>
                <a:lnTo>
                  <a:pt x="738230" y="738229"/>
                </a:lnTo>
                <a:lnTo>
                  <a:pt x="0" y="7382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 rot="5916693">
            <a:off x="2247146" y="1255705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3" y="0"/>
                </a:lnTo>
                <a:lnTo>
                  <a:pt x="2899413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/>
          <p:cNvSpPr/>
          <p:nvPr/>
        </p:nvSpPr>
        <p:spPr>
          <a:xfrm rot="5400000">
            <a:off x="4931935" y="7471611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5" y="0"/>
                </a:lnTo>
                <a:lnTo>
                  <a:pt x="1740165" y="1740165"/>
                </a:lnTo>
                <a:lnTo>
                  <a:pt x="0" y="17401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Freeform 7"/>
          <p:cNvSpPr/>
          <p:nvPr/>
        </p:nvSpPr>
        <p:spPr>
          <a:xfrm rot="5400000">
            <a:off x="10532822" y="5971689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8" name="Group 8"/>
          <p:cNvGrpSpPr/>
          <p:nvPr/>
        </p:nvGrpSpPr>
        <p:grpSpPr>
          <a:xfrm rot="3212930">
            <a:off x="4852257" y="4937347"/>
            <a:ext cx="4916892" cy="826093"/>
            <a:chOff x="0" y="0"/>
            <a:chExt cx="812800" cy="13655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8574023">
            <a:off x="8607282" y="7134421"/>
            <a:ext cx="832287" cy="1024353"/>
            <a:chOff x="0" y="0"/>
            <a:chExt cx="6604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2177796">
            <a:off x="5303000" y="2674820"/>
            <a:ext cx="833096" cy="1025349"/>
            <a:chOff x="0" y="0"/>
            <a:chExt cx="6604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3212930">
            <a:off x="6811905" y="4851393"/>
            <a:ext cx="3130901" cy="526026"/>
            <a:chOff x="0" y="0"/>
            <a:chExt cx="812800" cy="13655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8574023">
            <a:off x="9202970" y="6250411"/>
            <a:ext cx="529970" cy="652271"/>
            <a:chOff x="0" y="0"/>
            <a:chExt cx="6604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-2177796">
            <a:off x="7098922" y="3410697"/>
            <a:ext cx="530486" cy="652905"/>
            <a:chOff x="0" y="0"/>
            <a:chExt cx="6604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3211271">
            <a:off x="4150673" y="5700684"/>
            <a:ext cx="5010626" cy="314291"/>
            <a:chOff x="0" y="0"/>
            <a:chExt cx="812800" cy="5098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50983"/>
            </a:xfrm>
            <a:custGeom>
              <a:avLst/>
              <a:gdLst/>
              <a:ahLst/>
              <a:cxnLst/>
              <a:rect l="l" t="t" r="r" b="b"/>
              <a:pathLst>
                <a:path w="812800" h="50983">
                  <a:moveTo>
                    <a:pt x="0" y="0"/>
                  </a:moveTo>
                  <a:lnTo>
                    <a:pt x="812800" y="0"/>
                  </a:lnTo>
                  <a:lnTo>
                    <a:pt x="812800" y="50983"/>
                  </a:lnTo>
                  <a:lnTo>
                    <a:pt x="0" y="50983"/>
                  </a:ln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812800" cy="70033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 rot="8705936">
            <a:off x="8018589" y="7724926"/>
            <a:ext cx="308358" cy="379518"/>
            <a:chOff x="0" y="0"/>
            <a:chExt cx="6604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 rot="-2403900">
            <a:off x="5017891" y="3671608"/>
            <a:ext cx="308358" cy="379518"/>
            <a:chOff x="0" y="0"/>
            <a:chExt cx="6604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 rot="8426682">
            <a:off x="10975965" y="4879975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6" name="Freeform 36"/>
          <p:cNvSpPr/>
          <p:nvPr/>
        </p:nvSpPr>
        <p:spPr>
          <a:xfrm rot="8509396">
            <a:off x="4888228" y="6082228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4" y="0"/>
                </a:lnTo>
                <a:lnTo>
                  <a:pt x="898844" y="778625"/>
                </a:lnTo>
                <a:lnTo>
                  <a:pt x="0" y="7786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3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7" name="Freeform 37"/>
          <p:cNvSpPr/>
          <p:nvPr/>
        </p:nvSpPr>
        <p:spPr>
          <a:xfrm rot="8426682">
            <a:off x="4855112" y="5926953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8" name="Freeform 38"/>
          <p:cNvSpPr/>
          <p:nvPr/>
        </p:nvSpPr>
        <p:spPr>
          <a:xfrm rot="8509396">
            <a:off x="9568140" y="4073685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5" y="0"/>
                </a:lnTo>
                <a:lnTo>
                  <a:pt x="898845" y="778624"/>
                </a:lnTo>
                <a:lnTo>
                  <a:pt x="0" y="7786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9" name="Freeform 39"/>
          <p:cNvSpPr/>
          <p:nvPr/>
        </p:nvSpPr>
        <p:spPr>
          <a:xfrm rot="8426682">
            <a:off x="9535024" y="3889300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3" y="0"/>
                </a:lnTo>
                <a:lnTo>
                  <a:pt x="682013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3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0" name="Freeform 40"/>
          <p:cNvSpPr/>
          <p:nvPr/>
        </p:nvSpPr>
        <p:spPr>
          <a:xfrm rot="8509396">
            <a:off x="3471249" y="3700910"/>
            <a:ext cx="388199" cy="336277"/>
          </a:xfrm>
          <a:custGeom>
            <a:avLst/>
            <a:gdLst/>
            <a:ahLst/>
            <a:cxnLst/>
            <a:rect l="l" t="t" r="r" b="b"/>
            <a:pathLst>
              <a:path w="388199" h="336277">
                <a:moveTo>
                  <a:pt x="0" y="0"/>
                </a:moveTo>
                <a:lnTo>
                  <a:pt x="388199" y="0"/>
                </a:lnTo>
                <a:lnTo>
                  <a:pt x="388199" y="336278"/>
                </a:lnTo>
                <a:lnTo>
                  <a:pt x="0" y="33627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1" name="Freeform 41"/>
          <p:cNvSpPr/>
          <p:nvPr/>
        </p:nvSpPr>
        <p:spPr>
          <a:xfrm rot="8746641">
            <a:off x="8411004" y="2375827"/>
            <a:ext cx="1224017" cy="1224017"/>
          </a:xfrm>
          <a:custGeom>
            <a:avLst/>
            <a:gdLst/>
            <a:ahLst/>
            <a:cxnLst/>
            <a:rect l="l" t="t" r="r" b="b"/>
            <a:pathLst>
              <a:path w="1224017" h="1224017">
                <a:moveTo>
                  <a:pt x="0" y="0"/>
                </a:moveTo>
                <a:lnTo>
                  <a:pt x="1224018" y="0"/>
                </a:lnTo>
                <a:lnTo>
                  <a:pt x="1224018" y="1224018"/>
                </a:lnTo>
                <a:lnTo>
                  <a:pt x="0" y="12240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2" name="Freeform 42"/>
          <p:cNvSpPr/>
          <p:nvPr/>
        </p:nvSpPr>
        <p:spPr>
          <a:xfrm rot="5400000">
            <a:off x="6767018" y="1511934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1" y="0"/>
                </a:lnTo>
                <a:lnTo>
                  <a:pt x="1015781" y="1015781"/>
                </a:lnTo>
                <a:lnTo>
                  <a:pt x="0" y="101578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3" name="Freeform 43"/>
          <p:cNvSpPr/>
          <p:nvPr/>
        </p:nvSpPr>
        <p:spPr>
          <a:xfrm rot="5400000">
            <a:off x="7372312" y="8139041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3"/>
                </a:lnTo>
                <a:lnTo>
                  <a:pt x="0" y="31074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4" name="Freeform 44"/>
          <p:cNvSpPr/>
          <p:nvPr/>
        </p:nvSpPr>
        <p:spPr>
          <a:xfrm rot="5400000">
            <a:off x="9664283" y="7372682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4"/>
                </a:lnTo>
                <a:lnTo>
                  <a:pt x="0" y="31074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5" name="Freeform 45"/>
          <p:cNvSpPr/>
          <p:nvPr/>
        </p:nvSpPr>
        <p:spPr>
          <a:xfrm rot="5400000">
            <a:off x="10864579" y="1743395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5" y="0"/>
                </a:lnTo>
                <a:lnTo>
                  <a:pt x="1255715" y="1255716"/>
                </a:lnTo>
                <a:lnTo>
                  <a:pt x="0" y="125571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6" name="Freeform 46"/>
          <p:cNvSpPr/>
          <p:nvPr/>
        </p:nvSpPr>
        <p:spPr>
          <a:xfrm rot="5400000">
            <a:off x="11164110" y="2042926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7" name="Freeform 47"/>
          <p:cNvSpPr/>
          <p:nvPr/>
        </p:nvSpPr>
        <p:spPr>
          <a:xfrm rot="8426682">
            <a:off x="9129694" y="1090224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9000"/>
                </a:lnTo>
                <a:lnTo>
                  <a:pt x="0" y="8790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8" name="Freeform 48"/>
          <p:cNvSpPr/>
          <p:nvPr/>
        </p:nvSpPr>
        <p:spPr>
          <a:xfrm rot="5400000">
            <a:off x="14267503" y="6479182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2" y="0"/>
                </a:lnTo>
                <a:lnTo>
                  <a:pt x="1015782" y="1015782"/>
                </a:lnTo>
                <a:lnTo>
                  <a:pt x="0" y="10157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9" name="Freeform 49"/>
          <p:cNvSpPr/>
          <p:nvPr/>
        </p:nvSpPr>
        <p:spPr>
          <a:xfrm rot="5400000">
            <a:off x="13666300" y="2487956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0" name="Freeform 50"/>
          <p:cNvSpPr/>
          <p:nvPr/>
        </p:nvSpPr>
        <p:spPr>
          <a:xfrm>
            <a:off x="329237" y="506583"/>
            <a:ext cx="1682782" cy="1682782"/>
          </a:xfrm>
          <a:custGeom>
            <a:avLst/>
            <a:gdLst/>
            <a:ahLst/>
            <a:cxnLst/>
            <a:rect l="l" t="t" r="r" b="b"/>
            <a:pathLst>
              <a:path w="1682782" h="1682782">
                <a:moveTo>
                  <a:pt x="0" y="0"/>
                </a:moveTo>
                <a:lnTo>
                  <a:pt x="1682782" y="0"/>
                </a:lnTo>
                <a:lnTo>
                  <a:pt x="1682782" y="1682783"/>
                </a:lnTo>
                <a:lnTo>
                  <a:pt x="0" y="1682783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30000"/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1" name="Freeform 51"/>
          <p:cNvSpPr/>
          <p:nvPr/>
        </p:nvSpPr>
        <p:spPr>
          <a:xfrm rot="5916693">
            <a:off x="11988615" y="8032221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4" y="0"/>
                </a:lnTo>
                <a:lnTo>
                  <a:pt x="2899414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2" name="Freeform 52"/>
          <p:cNvSpPr/>
          <p:nvPr/>
        </p:nvSpPr>
        <p:spPr>
          <a:xfrm rot="5400000">
            <a:off x="16549409" y="7483743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6" y="0"/>
                </a:lnTo>
                <a:lnTo>
                  <a:pt x="1255716" y="1255715"/>
                </a:lnTo>
                <a:lnTo>
                  <a:pt x="0" y="125571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3" name="Freeform 53"/>
          <p:cNvSpPr/>
          <p:nvPr/>
        </p:nvSpPr>
        <p:spPr>
          <a:xfrm rot="5400000">
            <a:off x="16848940" y="7783274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4" name="Freeform 54"/>
          <p:cNvSpPr/>
          <p:nvPr/>
        </p:nvSpPr>
        <p:spPr>
          <a:xfrm rot="5400000">
            <a:off x="13303788" y="116060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29" y="0"/>
                </a:lnTo>
                <a:lnTo>
                  <a:pt x="738229" y="738230"/>
                </a:lnTo>
                <a:lnTo>
                  <a:pt x="0" y="738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5" name="Freeform 55"/>
          <p:cNvSpPr/>
          <p:nvPr/>
        </p:nvSpPr>
        <p:spPr>
          <a:xfrm rot="8426682">
            <a:off x="16560612" y="2028362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8999"/>
                </a:lnTo>
                <a:lnTo>
                  <a:pt x="0" y="878999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6" name="Freeform 56"/>
          <p:cNvSpPr/>
          <p:nvPr/>
        </p:nvSpPr>
        <p:spPr>
          <a:xfrm rot="5400000">
            <a:off x="14963569" y="0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4" y="0"/>
                </a:lnTo>
                <a:lnTo>
                  <a:pt x="1740164" y="1740164"/>
                </a:lnTo>
                <a:lnTo>
                  <a:pt x="0" y="17401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7" name="Group 57"/>
          <p:cNvGrpSpPr/>
          <p:nvPr/>
        </p:nvGrpSpPr>
        <p:grpSpPr>
          <a:xfrm rot="5400000">
            <a:off x="8055909" y="-4988500"/>
            <a:ext cx="3755655" cy="19867473"/>
            <a:chOff x="0" y="0"/>
            <a:chExt cx="1276968" cy="6755179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276968" cy="6755179"/>
            </a:xfrm>
            <a:custGeom>
              <a:avLst/>
              <a:gdLst/>
              <a:ahLst/>
              <a:cxnLst/>
              <a:rect l="l" t="t" r="r" b="b"/>
              <a:pathLst>
                <a:path w="1276968" h="6755179">
                  <a:moveTo>
                    <a:pt x="0" y="0"/>
                  </a:moveTo>
                  <a:lnTo>
                    <a:pt x="1276968" y="0"/>
                  </a:lnTo>
                  <a:lnTo>
                    <a:pt x="1276968" y="6755179"/>
                  </a:lnTo>
                  <a:lnTo>
                    <a:pt x="0" y="6755179"/>
                  </a:lnTo>
                  <a:close/>
                </a:path>
              </a:pathLst>
            </a:custGeom>
            <a:solidFill>
              <a:srgbClr val="97C942">
                <a:alpha val="94902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9525"/>
              <a:ext cx="1276968" cy="6764704"/>
            </a:xfrm>
            <a:prstGeom prst="rect">
              <a:avLst/>
            </a:prstGeom>
          </p:spPr>
          <p:txBody>
            <a:bodyPr lIns="7827" tIns="7827" rIns="7827" bIns="7827" rtlCol="0" anchor="ctr"/>
            <a:lstStyle/>
            <a:p>
              <a:pPr algn="ctr">
                <a:lnSpc>
                  <a:spcPts val="30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6978529" y="572780"/>
            <a:ext cx="10826596" cy="9304106"/>
            <a:chOff x="0" y="0"/>
            <a:chExt cx="812800" cy="69850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5ACD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7226179" y="807036"/>
            <a:ext cx="10279415" cy="8833872"/>
            <a:chOff x="0" y="0"/>
            <a:chExt cx="812800" cy="69850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6" name="Group 66"/>
          <p:cNvGrpSpPr>
            <a:grpSpLocks noChangeAspect="1"/>
          </p:cNvGrpSpPr>
          <p:nvPr/>
        </p:nvGrpSpPr>
        <p:grpSpPr>
          <a:xfrm>
            <a:off x="7226179" y="711141"/>
            <a:ext cx="10312046" cy="8929767"/>
            <a:chOff x="0" y="0"/>
            <a:chExt cx="4282440" cy="3708400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4282440" cy="3708400"/>
            </a:xfrm>
            <a:custGeom>
              <a:avLst/>
              <a:gdLst/>
              <a:ahLst/>
              <a:cxnLst/>
              <a:rect l="l" t="t" r="r" b="b"/>
              <a:pathLst>
                <a:path w="4282440" h="3708400">
                  <a:moveTo>
                    <a:pt x="3211830" y="0"/>
                  </a:moveTo>
                  <a:lnTo>
                    <a:pt x="1070610" y="0"/>
                  </a:lnTo>
                  <a:lnTo>
                    <a:pt x="0" y="1854200"/>
                  </a:lnTo>
                  <a:lnTo>
                    <a:pt x="1070610" y="3708400"/>
                  </a:lnTo>
                  <a:lnTo>
                    <a:pt x="3211830" y="3708400"/>
                  </a:lnTo>
                  <a:lnTo>
                    <a:pt x="4282440" y="1854200"/>
                  </a:lnTo>
                  <a:close/>
                </a:path>
              </a:pathLst>
            </a:custGeom>
            <a:blipFill>
              <a:blip r:embed="rId29">
                <a:alphaModFix amt="19999"/>
              </a:blip>
              <a:stretch>
                <a:fillRect l="-14946" r="-14946"/>
              </a:stretch>
            </a:blip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0" y="3483553"/>
            <a:ext cx="6978529" cy="230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25"/>
              </a:lnSpc>
            </a:pPr>
            <a:r>
              <a:rPr lang="en-US" sz="6589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POMOČ V SKLADIŠČU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8605191" y="3467357"/>
            <a:ext cx="7451082" cy="3082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10"/>
              </a:lnSpc>
            </a:pPr>
            <a:r>
              <a:rPr lang="en-US" sz="3507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Priprava in deljenje paketov hrane, pomoč pri različnih zunanjih ali notranjih hišnih opravilih in urejanje bivalnih razmer pri starejših.</a:t>
            </a:r>
          </a:p>
          <a:p>
            <a:pPr algn="ctr">
              <a:lnSpc>
                <a:spcPts val="4910"/>
              </a:lnSpc>
            </a:pPr>
            <a:endParaRPr lang="en-US" sz="3507">
              <a:solidFill>
                <a:srgbClr val="000000"/>
              </a:solidFill>
              <a:latin typeface="Forum"/>
              <a:ea typeface="Forum"/>
              <a:cs typeface="Forum"/>
              <a:sym typeface="For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BB5FD-777F-852F-5C6A-2960B537B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16026F1-7E0F-B691-B9C5-6AE54243EC63}"/>
              </a:ext>
            </a:extLst>
          </p:cNvPr>
          <p:cNvSpPr/>
          <p:nvPr/>
        </p:nvSpPr>
        <p:spPr>
          <a:xfrm rot="5400000">
            <a:off x="3306022" y="4633386"/>
            <a:ext cx="1104335" cy="1104335"/>
          </a:xfrm>
          <a:custGeom>
            <a:avLst/>
            <a:gdLst/>
            <a:ahLst/>
            <a:cxnLst/>
            <a:rect l="l" t="t" r="r" b="b"/>
            <a:pathLst>
              <a:path w="1104335" h="1104335">
                <a:moveTo>
                  <a:pt x="0" y="0"/>
                </a:moveTo>
                <a:lnTo>
                  <a:pt x="1104335" y="0"/>
                </a:lnTo>
                <a:lnTo>
                  <a:pt x="1104335" y="1104334"/>
                </a:lnTo>
                <a:lnTo>
                  <a:pt x="0" y="11043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3C81BC47-4520-DB40-C451-12675C56F4DE}"/>
              </a:ext>
            </a:extLst>
          </p:cNvPr>
          <p:cNvSpPr/>
          <p:nvPr/>
        </p:nvSpPr>
        <p:spPr>
          <a:xfrm rot="5400000">
            <a:off x="2176920" y="6617754"/>
            <a:ext cx="1296930" cy="1296930"/>
          </a:xfrm>
          <a:custGeom>
            <a:avLst/>
            <a:gdLst/>
            <a:ahLst/>
            <a:cxnLst/>
            <a:rect l="l" t="t" r="r" b="b"/>
            <a:pathLst>
              <a:path w="1296930" h="1296930">
                <a:moveTo>
                  <a:pt x="0" y="0"/>
                </a:moveTo>
                <a:lnTo>
                  <a:pt x="1296930" y="0"/>
                </a:lnTo>
                <a:lnTo>
                  <a:pt x="1296930" y="1296931"/>
                </a:lnTo>
                <a:lnTo>
                  <a:pt x="0" y="1296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9599EE10-35A8-1AF4-79F6-6BBE599982EA}"/>
              </a:ext>
            </a:extLst>
          </p:cNvPr>
          <p:cNvSpPr/>
          <p:nvPr/>
        </p:nvSpPr>
        <p:spPr>
          <a:xfrm rot="5400000">
            <a:off x="9873257" y="800122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30" y="0"/>
                </a:lnTo>
                <a:lnTo>
                  <a:pt x="738230" y="738229"/>
                </a:lnTo>
                <a:lnTo>
                  <a:pt x="0" y="7382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A2DC7375-8C52-80F3-2DB2-7B12259E0647}"/>
              </a:ext>
            </a:extLst>
          </p:cNvPr>
          <p:cNvSpPr/>
          <p:nvPr/>
        </p:nvSpPr>
        <p:spPr>
          <a:xfrm rot="5916693">
            <a:off x="2247146" y="1255705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3" y="0"/>
                </a:lnTo>
                <a:lnTo>
                  <a:pt x="2899413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8D59158-B3BC-86E8-97E4-24659C6E825E}"/>
              </a:ext>
            </a:extLst>
          </p:cNvPr>
          <p:cNvSpPr/>
          <p:nvPr/>
        </p:nvSpPr>
        <p:spPr>
          <a:xfrm rot="5400000">
            <a:off x="4931935" y="7471611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5" y="0"/>
                </a:lnTo>
                <a:lnTo>
                  <a:pt x="1740165" y="1740165"/>
                </a:lnTo>
                <a:lnTo>
                  <a:pt x="0" y="17401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435D60FE-8C97-9585-3C5B-E4787B79EE69}"/>
              </a:ext>
            </a:extLst>
          </p:cNvPr>
          <p:cNvSpPr/>
          <p:nvPr/>
        </p:nvSpPr>
        <p:spPr>
          <a:xfrm rot="5400000">
            <a:off x="10532822" y="5971689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BAEFA821-025E-31C5-FC25-F99FA7079E91}"/>
              </a:ext>
            </a:extLst>
          </p:cNvPr>
          <p:cNvGrpSpPr/>
          <p:nvPr/>
        </p:nvGrpSpPr>
        <p:grpSpPr>
          <a:xfrm rot="3212930">
            <a:off x="4852257" y="4937347"/>
            <a:ext cx="4916892" cy="826093"/>
            <a:chOff x="0" y="0"/>
            <a:chExt cx="812800" cy="136559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38C1378-0027-260E-1B03-6A4AA4009E43}"/>
                </a:ext>
              </a:extLst>
            </p:cNvPr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51BCEA47-0089-9672-B0B9-23CE0D160C5D}"/>
                </a:ext>
              </a:extLst>
            </p:cNvPr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D4AE12CA-6013-7FE5-F61F-0684E567453A}"/>
              </a:ext>
            </a:extLst>
          </p:cNvPr>
          <p:cNvGrpSpPr/>
          <p:nvPr/>
        </p:nvGrpSpPr>
        <p:grpSpPr>
          <a:xfrm rot="8574023">
            <a:off x="8607282" y="7134421"/>
            <a:ext cx="832287" cy="1024353"/>
            <a:chOff x="0" y="0"/>
            <a:chExt cx="660400" cy="8128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CD4B027D-D6AA-C0FA-C11A-C7E8E21425E3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6B537995-7567-878F-CD92-5AFE2E4F10DB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E481E0E6-6EF3-4F7D-9DCF-44F95975078A}"/>
              </a:ext>
            </a:extLst>
          </p:cNvPr>
          <p:cNvGrpSpPr/>
          <p:nvPr/>
        </p:nvGrpSpPr>
        <p:grpSpPr>
          <a:xfrm rot="-2177796">
            <a:off x="5303000" y="2674820"/>
            <a:ext cx="833096" cy="1025349"/>
            <a:chOff x="0" y="0"/>
            <a:chExt cx="660400" cy="812800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ABE6472A-81AA-03C9-975F-9D853204590D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40A0B833-6BA2-0143-DCF2-45397306A075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685FCA66-2D4C-FD92-F8BF-583355AFD9B4}"/>
              </a:ext>
            </a:extLst>
          </p:cNvPr>
          <p:cNvGrpSpPr/>
          <p:nvPr/>
        </p:nvGrpSpPr>
        <p:grpSpPr>
          <a:xfrm rot="3212930">
            <a:off x="6811905" y="4851393"/>
            <a:ext cx="3130901" cy="526026"/>
            <a:chOff x="0" y="0"/>
            <a:chExt cx="812800" cy="136559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88E90EF4-4C4E-F88E-CC1D-01F310D3FC7B}"/>
                </a:ext>
              </a:extLst>
            </p:cNvPr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55FE2549-CD04-3EA4-6A00-68B207D44DD6}"/>
                </a:ext>
              </a:extLst>
            </p:cNvPr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FFA0176F-7439-B761-D3D4-787F63E4675F}"/>
              </a:ext>
            </a:extLst>
          </p:cNvPr>
          <p:cNvGrpSpPr/>
          <p:nvPr/>
        </p:nvGrpSpPr>
        <p:grpSpPr>
          <a:xfrm rot="8574023">
            <a:off x="9202970" y="6250411"/>
            <a:ext cx="529970" cy="652271"/>
            <a:chOff x="0" y="0"/>
            <a:chExt cx="660400" cy="812800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E79F00EB-1BA4-08BE-A015-C7205456A394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961400F0-9C23-988C-39B2-E643E7AF2DED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3" name="Group 23">
            <a:extLst>
              <a:ext uri="{FF2B5EF4-FFF2-40B4-BE49-F238E27FC236}">
                <a16:creationId xmlns:a16="http://schemas.microsoft.com/office/drawing/2014/main" id="{BFB2E2DD-16E2-E9C8-3307-547AB7BF1C1E}"/>
              </a:ext>
            </a:extLst>
          </p:cNvPr>
          <p:cNvGrpSpPr/>
          <p:nvPr/>
        </p:nvGrpSpPr>
        <p:grpSpPr>
          <a:xfrm rot="-2177796">
            <a:off x="7098922" y="3410697"/>
            <a:ext cx="530486" cy="652905"/>
            <a:chOff x="0" y="0"/>
            <a:chExt cx="660400" cy="812800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0784DE5F-D80F-5B7F-48C6-EB84E93E8BF7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A72AACF5-2E37-6362-FCE1-7423680C60C1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6" name="Group 26">
            <a:extLst>
              <a:ext uri="{FF2B5EF4-FFF2-40B4-BE49-F238E27FC236}">
                <a16:creationId xmlns:a16="http://schemas.microsoft.com/office/drawing/2014/main" id="{739CF58E-EAFB-254D-125B-4AEEB741D81A}"/>
              </a:ext>
            </a:extLst>
          </p:cNvPr>
          <p:cNvGrpSpPr/>
          <p:nvPr/>
        </p:nvGrpSpPr>
        <p:grpSpPr>
          <a:xfrm rot="3211271">
            <a:off x="4150673" y="5700684"/>
            <a:ext cx="5010626" cy="314291"/>
            <a:chOff x="0" y="0"/>
            <a:chExt cx="812800" cy="50983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C61F80F1-69D1-130D-7528-F2295F3A8F7A}"/>
                </a:ext>
              </a:extLst>
            </p:cNvPr>
            <p:cNvSpPr/>
            <p:nvPr/>
          </p:nvSpPr>
          <p:spPr>
            <a:xfrm>
              <a:off x="0" y="0"/>
              <a:ext cx="812800" cy="50983"/>
            </a:xfrm>
            <a:custGeom>
              <a:avLst/>
              <a:gdLst/>
              <a:ahLst/>
              <a:cxnLst/>
              <a:rect l="l" t="t" r="r" b="b"/>
              <a:pathLst>
                <a:path w="812800" h="50983">
                  <a:moveTo>
                    <a:pt x="0" y="0"/>
                  </a:moveTo>
                  <a:lnTo>
                    <a:pt x="812800" y="0"/>
                  </a:lnTo>
                  <a:lnTo>
                    <a:pt x="812800" y="50983"/>
                  </a:lnTo>
                  <a:lnTo>
                    <a:pt x="0" y="50983"/>
                  </a:ln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8" name="TextBox 28">
              <a:extLst>
                <a:ext uri="{FF2B5EF4-FFF2-40B4-BE49-F238E27FC236}">
                  <a16:creationId xmlns:a16="http://schemas.microsoft.com/office/drawing/2014/main" id="{59AD63CA-68E7-ECB8-4C38-246CB5CBB66B}"/>
                </a:ext>
              </a:extLst>
            </p:cNvPr>
            <p:cNvSpPr txBox="1"/>
            <p:nvPr/>
          </p:nvSpPr>
          <p:spPr>
            <a:xfrm>
              <a:off x="0" y="-19050"/>
              <a:ext cx="812800" cy="70033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386F6F73-AA72-B467-FEF6-4E675817D8DA}"/>
              </a:ext>
            </a:extLst>
          </p:cNvPr>
          <p:cNvGrpSpPr/>
          <p:nvPr/>
        </p:nvGrpSpPr>
        <p:grpSpPr>
          <a:xfrm rot="8705936">
            <a:off x="8018589" y="7724926"/>
            <a:ext cx="308358" cy="379518"/>
            <a:chOff x="0" y="0"/>
            <a:chExt cx="660400" cy="812800"/>
          </a:xfrm>
        </p:grpSpPr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E4E4BF4C-EB7C-52AC-5BD5-A77A5233EAD3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id="{561F2C55-81E5-B416-7CF4-0FF8B3D0E8C0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32" name="Group 32">
            <a:extLst>
              <a:ext uri="{FF2B5EF4-FFF2-40B4-BE49-F238E27FC236}">
                <a16:creationId xmlns:a16="http://schemas.microsoft.com/office/drawing/2014/main" id="{07E65B8C-B05E-F225-9AB8-15C7BF8C5970}"/>
              </a:ext>
            </a:extLst>
          </p:cNvPr>
          <p:cNvGrpSpPr/>
          <p:nvPr/>
        </p:nvGrpSpPr>
        <p:grpSpPr>
          <a:xfrm rot="-2403900">
            <a:off x="5017891" y="3671608"/>
            <a:ext cx="308358" cy="379518"/>
            <a:chOff x="0" y="0"/>
            <a:chExt cx="660400" cy="812800"/>
          </a:xfrm>
        </p:grpSpPr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414ED7EE-35B3-35A1-8F6D-EA3C331DF6DF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4" name="TextBox 34">
              <a:extLst>
                <a:ext uri="{FF2B5EF4-FFF2-40B4-BE49-F238E27FC236}">
                  <a16:creationId xmlns:a16="http://schemas.microsoft.com/office/drawing/2014/main" id="{5900364E-FA9D-C3A3-1B01-6A8F41ADA71D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sp>
        <p:nvSpPr>
          <p:cNvPr id="35" name="Freeform 35">
            <a:extLst>
              <a:ext uri="{FF2B5EF4-FFF2-40B4-BE49-F238E27FC236}">
                <a16:creationId xmlns:a16="http://schemas.microsoft.com/office/drawing/2014/main" id="{E35ECB52-AAF2-A9CD-32B2-2ED1501399E0}"/>
              </a:ext>
            </a:extLst>
          </p:cNvPr>
          <p:cNvSpPr/>
          <p:nvPr/>
        </p:nvSpPr>
        <p:spPr>
          <a:xfrm rot="8426682">
            <a:off x="10975965" y="4879975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6" name="Freeform 36">
            <a:extLst>
              <a:ext uri="{FF2B5EF4-FFF2-40B4-BE49-F238E27FC236}">
                <a16:creationId xmlns:a16="http://schemas.microsoft.com/office/drawing/2014/main" id="{4CADB03F-82B4-4505-4B91-B4A3BF375505}"/>
              </a:ext>
            </a:extLst>
          </p:cNvPr>
          <p:cNvSpPr/>
          <p:nvPr/>
        </p:nvSpPr>
        <p:spPr>
          <a:xfrm rot="8509396">
            <a:off x="4888228" y="6082228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4" y="0"/>
                </a:lnTo>
                <a:lnTo>
                  <a:pt x="898844" y="778625"/>
                </a:lnTo>
                <a:lnTo>
                  <a:pt x="0" y="7786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3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7" name="Freeform 37">
            <a:extLst>
              <a:ext uri="{FF2B5EF4-FFF2-40B4-BE49-F238E27FC236}">
                <a16:creationId xmlns:a16="http://schemas.microsoft.com/office/drawing/2014/main" id="{26569B8E-590A-0435-789C-7832364E8E13}"/>
              </a:ext>
            </a:extLst>
          </p:cNvPr>
          <p:cNvSpPr/>
          <p:nvPr/>
        </p:nvSpPr>
        <p:spPr>
          <a:xfrm rot="8426682">
            <a:off x="4855112" y="5926953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8" name="Freeform 38">
            <a:extLst>
              <a:ext uri="{FF2B5EF4-FFF2-40B4-BE49-F238E27FC236}">
                <a16:creationId xmlns:a16="http://schemas.microsoft.com/office/drawing/2014/main" id="{3C790730-D0A7-5F14-044C-BB3D119DF8CC}"/>
              </a:ext>
            </a:extLst>
          </p:cNvPr>
          <p:cNvSpPr/>
          <p:nvPr/>
        </p:nvSpPr>
        <p:spPr>
          <a:xfrm rot="8509396">
            <a:off x="9568140" y="4073685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5" y="0"/>
                </a:lnTo>
                <a:lnTo>
                  <a:pt x="898845" y="778624"/>
                </a:lnTo>
                <a:lnTo>
                  <a:pt x="0" y="7786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9" name="Freeform 39">
            <a:extLst>
              <a:ext uri="{FF2B5EF4-FFF2-40B4-BE49-F238E27FC236}">
                <a16:creationId xmlns:a16="http://schemas.microsoft.com/office/drawing/2014/main" id="{33330A85-B5BE-0ECC-C6DC-496D6B535D77}"/>
              </a:ext>
            </a:extLst>
          </p:cNvPr>
          <p:cNvSpPr/>
          <p:nvPr/>
        </p:nvSpPr>
        <p:spPr>
          <a:xfrm rot="8426682">
            <a:off x="9535024" y="3889300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3" y="0"/>
                </a:lnTo>
                <a:lnTo>
                  <a:pt x="682013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3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0" name="Freeform 40">
            <a:extLst>
              <a:ext uri="{FF2B5EF4-FFF2-40B4-BE49-F238E27FC236}">
                <a16:creationId xmlns:a16="http://schemas.microsoft.com/office/drawing/2014/main" id="{6705739F-EE3F-0795-262D-699EC77904DC}"/>
              </a:ext>
            </a:extLst>
          </p:cNvPr>
          <p:cNvSpPr/>
          <p:nvPr/>
        </p:nvSpPr>
        <p:spPr>
          <a:xfrm rot="8509396">
            <a:off x="3471249" y="3700910"/>
            <a:ext cx="388199" cy="336277"/>
          </a:xfrm>
          <a:custGeom>
            <a:avLst/>
            <a:gdLst/>
            <a:ahLst/>
            <a:cxnLst/>
            <a:rect l="l" t="t" r="r" b="b"/>
            <a:pathLst>
              <a:path w="388199" h="336277">
                <a:moveTo>
                  <a:pt x="0" y="0"/>
                </a:moveTo>
                <a:lnTo>
                  <a:pt x="388199" y="0"/>
                </a:lnTo>
                <a:lnTo>
                  <a:pt x="388199" y="336278"/>
                </a:lnTo>
                <a:lnTo>
                  <a:pt x="0" y="33627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34B26541-22A9-22FE-783D-9A4A218E3DC0}"/>
              </a:ext>
            </a:extLst>
          </p:cNvPr>
          <p:cNvSpPr/>
          <p:nvPr/>
        </p:nvSpPr>
        <p:spPr>
          <a:xfrm rot="8746641">
            <a:off x="8411004" y="2375827"/>
            <a:ext cx="1224017" cy="1224017"/>
          </a:xfrm>
          <a:custGeom>
            <a:avLst/>
            <a:gdLst/>
            <a:ahLst/>
            <a:cxnLst/>
            <a:rect l="l" t="t" r="r" b="b"/>
            <a:pathLst>
              <a:path w="1224017" h="1224017">
                <a:moveTo>
                  <a:pt x="0" y="0"/>
                </a:moveTo>
                <a:lnTo>
                  <a:pt x="1224018" y="0"/>
                </a:lnTo>
                <a:lnTo>
                  <a:pt x="1224018" y="1224018"/>
                </a:lnTo>
                <a:lnTo>
                  <a:pt x="0" y="12240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6A7D6548-CECB-F0DF-028D-2C8F9F0F4F57}"/>
              </a:ext>
            </a:extLst>
          </p:cNvPr>
          <p:cNvSpPr/>
          <p:nvPr/>
        </p:nvSpPr>
        <p:spPr>
          <a:xfrm rot="5400000">
            <a:off x="6767018" y="1511934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1" y="0"/>
                </a:lnTo>
                <a:lnTo>
                  <a:pt x="1015781" y="1015781"/>
                </a:lnTo>
                <a:lnTo>
                  <a:pt x="0" y="101578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017F1F76-134C-BE26-A618-F1484A33CCE9}"/>
              </a:ext>
            </a:extLst>
          </p:cNvPr>
          <p:cNvSpPr/>
          <p:nvPr/>
        </p:nvSpPr>
        <p:spPr>
          <a:xfrm rot="5400000">
            <a:off x="7372312" y="8139041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3"/>
                </a:lnTo>
                <a:lnTo>
                  <a:pt x="0" y="31074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130F36ED-CABF-3D2D-B2A1-4E6B0C12A579}"/>
              </a:ext>
            </a:extLst>
          </p:cNvPr>
          <p:cNvSpPr/>
          <p:nvPr/>
        </p:nvSpPr>
        <p:spPr>
          <a:xfrm rot="5400000">
            <a:off x="9664283" y="7372682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4"/>
                </a:lnTo>
                <a:lnTo>
                  <a:pt x="0" y="31074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5" name="Freeform 45">
            <a:extLst>
              <a:ext uri="{FF2B5EF4-FFF2-40B4-BE49-F238E27FC236}">
                <a16:creationId xmlns:a16="http://schemas.microsoft.com/office/drawing/2014/main" id="{9D77CA11-2C9A-833E-5E1D-128F81D6BD9A}"/>
              </a:ext>
            </a:extLst>
          </p:cNvPr>
          <p:cNvSpPr/>
          <p:nvPr/>
        </p:nvSpPr>
        <p:spPr>
          <a:xfrm rot="5400000">
            <a:off x="10864579" y="1743395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5" y="0"/>
                </a:lnTo>
                <a:lnTo>
                  <a:pt x="1255715" y="1255716"/>
                </a:lnTo>
                <a:lnTo>
                  <a:pt x="0" y="125571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6" name="Freeform 46">
            <a:extLst>
              <a:ext uri="{FF2B5EF4-FFF2-40B4-BE49-F238E27FC236}">
                <a16:creationId xmlns:a16="http://schemas.microsoft.com/office/drawing/2014/main" id="{E5BC5A47-7C40-6EC9-4682-03478A86B40F}"/>
              </a:ext>
            </a:extLst>
          </p:cNvPr>
          <p:cNvSpPr/>
          <p:nvPr/>
        </p:nvSpPr>
        <p:spPr>
          <a:xfrm rot="5400000">
            <a:off x="11164110" y="2042926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7" name="Freeform 47">
            <a:extLst>
              <a:ext uri="{FF2B5EF4-FFF2-40B4-BE49-F238E27FC236}">
                <a16:creationId xmlns:a16="http://schemas.microsoft.com/office/drawing/2014/main" id="{CE104A86-58A5-AE26-F4B2-82DFD9235331}"/>
              </a:ext>
            </a:extLst>
          </p:cNvPr>
          <p:cNvSpPr/>
          <p:nvPr/>
        </p:nvSpPr>
        <p:spPr>
          <a:xfrm rot="8426682">
            <a:off x="9129694" y="1090224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9000"/>
                </a:lnTo>
                <a:lnTo>
                  <a:pt x="0" y="8790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8" name="Freeform 48">
            <a:extLst>
              <a:ext uri="{FF2B5EF4-FFF2-40B4-BE49-F238E27FC236}">
                <a16:creationId xmlns:a16="http://schemas.microsoft.com/office/drawing/2014/main" id="{471BD52A-7B79-11DC-8A05-E8007C74D686}"/>
              </a:ext>
            </a:extLst>
          </p:cNvPr>
          <p:cNvSpPr/>
          <p:nvPr/>
        </p:nvSpPr>
        <p:spPr>
          <a:xfrm rot="5400000">
            <a:off x="14267503" y="6479182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2" y="0"/>
                </a:lnTo>
                <a:lnTo>
                  <a:pt x="1015782" y="1015782"/>
                </a:lnTo>
                <a:lnTo>
                  <a:pt x="0" y="10157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9" name="Freeform 49">
            <a:extLst>
              <a:ext uri="{FF2B5EF4-FFF2-40B4-BE49-F238E27FC236}">
                <a16:creationId xmlns:a16="http://schemas.microsoft.com/office/drawing/2014/main" id="{11EE7460-E48A-E49C-C395-41039603E9BF}"/>
              </a:ext>
            </a:extLst>
          </p:cNvPr>
          <p:cNvSpPr/>
          <p:nvPr/>
        </p:nvSpPr>
        <p:spPr>
          <a:xfrm rot="5400000">
            <a:off x="13666300" y="2487956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0" name="Freeform 50">
            <a:extLst>
              <a:ext uri="{FF2B5EF4-FFF2-40B4-BE49-F238E27FC236}">
                <a16:creationId xmlns:a16="http://schemas.microsoft.com/office/drawing/2014/main" id="{26584163-DE90-BA93-D3BF-C69711986AA6}"/>
              </a:ext>
            </a:extLst>
          </p:cNvPr>
          <p:cNvSpPr/>
          <p:nvPr/>
        </p:nvSpPr>
        <p:spPr>
          <a:xfrm>
            <a:off x="329237" y="506583"/>
            <a:ext cx="1682782" cy="1682782"/>
          </a:xfrm>
          <a:custGeom>
            <a:avLst/>
            <a:gdLst/>
            <a:ahLst/>
            <a:cxnLst/>
            <a:rect l="l" t="t" r="r" b="b"/>
            <a:pathLst>
              <a:path w="1682782" h="1682782">
                <a:moveTo>
                  <a:pt x="0" y="0"/>
                </a:moveTo>
                <a:lnTo>
                  <a:pt x="1682782" y="0"/>
                </a:lnTo>
                <a:lnTo>
                  <a:pt x="1682782" y="1682783"/>
                </a:lnTo>
                <a:lnTo>
                  <a:pt x="0" y="1682783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30000"/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1" name="Freeform 51">
            <a:extLst>
              <a:ext uri="{FF2B5EF4-FFF2-40B4-BE49-F238E27FC236}">
                <a16:creationId xmlns:a16="http://schemas.microsoft.com/office/drawing/2014/main" id="{59B51169-6B0D-5254-9349-65B3518162B7}"/>
              </a:ext>
            </a:extLst>
          </p:cNvPr>
          <p:cNvSpPr/>
          <p:nvPr/>
        </p:nvSpPr>
        <p:spPr>
          <a:xfrm rot="5916693">
            <a:off x="11988615" y="8032221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4" y="0"/>
                </a:lnTo>
                <a:lnTo>
                  <a:pt x="2899414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2" name="Freeform 52">
            <a:extLst>
              <a:ext uri="{FF2B5EF4-FFF2-40B4-BE49-F238E27FC236}">
                <a16:creationId xmlns:a16="http://schemas.microsoft.com/office/drawing/2014/main" id="{8D058946-F02C-404A-8F35-B5014F92DBD5}"/>
              </a:ext>
            </a:extLst>
          </p:cNvPr>
          <p:cNvSpPr/>
          <p:nvPr/>
        </p:nvSpPr>
        <p:spPr>
          <a:xfrm rot="5400000">
            <a:off x="16549409" y="7483743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6" y="0"/>
                </a:lnTo>
                <a:lnTo>
                  <a:pt x="1255716" y="1255715"/>
                </a:lnTo>
                <a:lnTo>
                  <a:pt x="0" y="125571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3" name="Freeform 53">
            <a:extLst>
              <a:ext uri="{FF2B5EF4-FFF2-40B4-BE49-F238E27FC236}">
                <a16:creationId xmlns:a16="http://schemas.microsoft.com/office/drawing/2014/main" id="{38D0EEEF-D285-F82E-A407-7C017C50BE14}"/>
              </a:ext>
            </a:extLst>
          </p:cNvPr>
          <p:cNvSpPr/>
          <p:nvPr/>
        </p:nvSpPr>
        <p:spPr>
          <a:xfrm rot="5400000">
            <a:off x="16848940" y="7783274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4" name="Freeform 54">
            <a:extLst>
              <a:ext uri="{FF2B5EF4-FFF2-40B4-BE49-F238E27FC236}">
                <a16:creationId xmlns:a16="http://schemas.microsoft.com/office/drawing/2014/main" id="{7C262A95-5340-CDDB-D88F-3689BBC8ACDC}"/>
              </a:ext>
            </a:extLst>
          </p:cNvPr>
          <p:cNvSpPr/>
          <p:nvPr/>
        </p:nvSpPr>
        <p:spPr>
          <a:xfrm rot="5400000">
            <a:off x="13303788" y="116060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29" y="0"/>
                </a:lnTo>
                <a:lnTo>
                  <a:pt x="738229" y="738230"/>
                </a:lnTo>
                <a:lnTo>
                  <a:pt x="0" y="738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5" name="Freeform 55">
            <a:extLst>
              <a:ext uri="{FF2B5EF4-FFF2-40B4-BE49-F238E27FC236}">
                <a16:creationId xmlns:a16="http://schemas.microsoft.com/office/drawing/2014/main" id="{092BD9D7-50C2-C340-961D-6B3C9E238A05}"/>
              </a:ext>
            </a:extLst>
          </p:cNvPr>
          <p:cNvSpPr/>
          <p:nvPr/>
        </p:nvSpPr>
        <p:spPr>
          <a:xfrm rot="8426682">
            <a:off x="16560612" y="2028362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8999"/>
                </a:lnTo>
                <a:lnTo>
                  <a:pt x="0" y="878999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6" name="Freeform 56">
            <a:extLst>
              <a:ext uri="{FF2B5EF4-FFF2-40B4-BE49-F238E27FC236}">
                <a16:creationId xmlns:a16="http://schemas.microsoft.com/office/drawing/2014/main" id="{6C8190A1-F12B-F761-7C56-00D64F05559B}"/>
              </a:ext>
            </a:extLst>
          </p:cNvPr>
          <p:cNvSpPr/>
          <p:nvPr/>
        </p:nvSpPr>
        <p:spPr>
          <a:xfrm rot="5400000">
            <a:off x="14963569" y="0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4" y="0"/>
                </a:lnTo>
                <a:lnTo>
                  <a:pt x="1740164" y="1740164"/>
                </a:lnTo>
                <a:lnTo>
                  <a:pt x="0" y="17401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7" name="Group 57">
            <a:extLst>
              <a:ext uri="{FF2B5EF4-FFF2-40B4-BE49-F238E27FC236}">
                <a16:creationId xmlns:a16="http://schemas.microsoft.com/office/drawing/2014/main" id="{1CB59173-2DF1-B1E1-B8BD-E88D1E31A1E8}"/>
              </a:ext>
            </a:extLst>
          </p:cNvPr>
          <p:cNvGrpSpPr/>
          <p:nvPr/>
        </p:nvGrpSpPr>
        <p:grpSpPr>
          <a:xfrm rot="5400000">
            <a:off x="7266172" y="-4198763"/>
            <a:ext cx="3755655" cy="18288000"/>
            <a:chOff x="0" y="0"/>
            <a:chExt cx="1276968" cy="6755179"/>
          </a:xfrm>
        </p:grpSpPr>
        <p:sp>
          <p:nvSpPr>
            <p:cNvPr id="58" name="Freeform 58">
              <a:extLst>
                <a:ext uri="{FF2B5EF4-FFF2-40B4-BE49-F238E27FC236}">
                  <a16:creationId xmlns:a16="http://schemas.microsoft.com/office/drawing/2014/main" id="{96D211D4-8354-4145-6870-80ABFF004467}"/>
                </a:ext>
              </a:extLst>
            </p:cNvPr>
            <p:cNvSpPr/>
            <p:nvPr/>
          </p:nvSpPr>
          <p:spPr>
            <a:xfrm>
              <a:off x="0" y="0"/>
              <a:ext cx="1276968" cy="6755179"/>
            </a:xfrm>
            <a:custGeom>
              <a:avLst/>
              <a:gdLst/>
              <a:ahLst/>
              <a:cxnLst/>
              <a:rect l="l" t="t" r="r" b="b"/>
              <a:pathLst>
                <a:path w="1276968" h="6755179">
                  <a:moveTo>
                    <a:pt x="0" y="0"/>
                  </a:moveTo>
                  <a:lnTo>
                    <a:pt x="1276968" y="0"/>
                  </a:lnTo>
                  <a:lnTo>
                    <a:pt x="1276968" y="6755179"/>
                  </a:lnTo>
                  <a:lnTo>
                    <a:pt x="0" y="6755179"/>
                  </a:lnTo>
                  <a:close/>
                </a:path>
              </a:pathLst>
            </a:custGeom>
            <a:solidFill>
              <a:srgbClr val="97C942">
                <a:alpha val="94902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59" name="TextBox 59">
              <a:extLst>
                <a:ext uri="{FF2B5EF4-FFF2-40B4-BE49-F238E27FC236}">
                  <a16:creationId xmlns:a16="http://schemas.microsoft.com/office/drawing/2014/main" id="{4B89B1B9-1D83-2298-D882-92DE31132F7A}"/>
                </a:ext>
              </a:extLst>
            </p:cNvPr>
            <p:cNvSpPr txBox="1"/>
            <p:nvPr/>
          </p:nvSpPr>
          <p:spPr>
            <a:xfrm>
              <a:off x="0" y="-9525"/>
              <a:ext cx="1276968" cy="6764704"/>
            </a:xfrm>
            <a:prstGeom prst="rect">
              <a:avLst/>
            </a:prstGeom>
          </p:spPr>
          <p:txBody>
            <a:bodyPr lIns="7827" tIns="7827" rIns="7827" bIns="7827" rtlCol="0" anchor="ctr"/>
            <a:lstStyle/>
            <a:p>
              <a:pPr algn="ctr">
                <a:lnSpc>
                  <a:spcPts val="30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8" name="TextBox 68">
            <a:extLst>
              <a:ext uri="{FF2B5EF4-FFF2-40B4-BE49-F238E27FC236}">
                <a16:creationId xmlns:a16="http://schemas.microsoft.com/office/drawing/2014/main" id="{AD53C0CE-DE36-B407-245A-1EC736CDEAA2}"/>
              </a:ext>
            </a:extLst>
          </p:cNvPr>
          <p:cNvSpPr txBox="1"/>
          <p:nvPr/>
        </p:nvSpPr>
        <p:spPr>
          <a:xfrm>
            <a:off x="0" y="3483553"/>
            <a:ext cx="6978529" cy="230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25"/>
              </a:lnSpc>
            </a:pPr>
            <a:r>
              <a:rPr lang="en-US" sz="6589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POMOČ V SKLADIŠČU</a:t>
            </a:r>
          </a:p>
        </p:txBody>
      </p:sp>
      <p:pic>
        <p:nvPicPr>
          <p:cNvPr id="70" name="Slika 69">
            <a:extLst>
              <a:ext uri="{FF2B5EF4-FFF2-40B4-BE49-F238E27FC236}">
                <a16:creationId xmlns:a16="http://schemas.microsoft.com/office/drawing/2014/main" id="{19F88897-7361-A76A-401B-CDF558669C2D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755676" y="1094682"/>
            <a:ext cx="10796847" cy="8097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401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306022" y="4633386"/>
            <a:ext cx="1104335" cy="1104335"/>
          </a:xfrm>
          <a:custGeom>
            <a:avLst/>
            <a:gdLst/>
            <a:ahLst/>
            <a:cxnLst/>
            <a:rect l="l" t="t" r="r" b="b"/>
            <a:pathLst>
              <a:path w="1104335" h="1104335">
                <a:moveTo>
                  <a:pt x="0" y="0"/>
                </a:moveTo>
                <a:lnTo>
                  <a:pt x="1104335" y="0"/>
                </a:lnTo>
                <a:lnTo>
                  <a:pt x="1104335" y="1104334"/>
                </a:lnTo>
                <a:lnTo>
                  <a:pt x="0" y="11043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 rot="5400000">
            <a:off x="2176920" y="6617754"/>
            <a:ext cx="1296930" cy="1296930"/>
          </a:xfrm>
          <a:custGeom>
            <a:avLst/>
            <a:gdLst/>
            <a:ahLst/>
            <a:cxnLst/>
            <a:rect l="l" t="t" r="r" b="b"/>
            <a:pathLst>
              <a:path w="1296930" h="1296930">
                <a:moveTo>
                  <a:pt x="0" y="0"/>
                </a:moveTo>
                <a:lnTo>
                  <a:pt x="1296930" y="0"/>
                </a:lnTo>
                <a:lnTo>
                  <a:pt x="1296930" y="1296931"/>
                </a:lnTo>
                <a:lnTo>
                  <a:pt x="0" y="1296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5400000">
            <a:off x="9873257" y="800122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30" y="0"/>
                </a:lnTo>
                <a:lnTo>
                  <a:pt x="738230" y="738229"/>
                </a:lnTo>
                <a:lnTo>
                  <a:pt x="0" y="7382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 rot="5916693">
            <a:off x="2247146" y="1255705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3" y="0"/>
                </a:lnTo>
                <a:lnTo>
                  <a:pt x="2899413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/>
          <p:cNvSpPr/>
          <p:nvPr/>
        </p:nvSpPr>
        <p:spPr>
          <a:xfrm rot="5400000">
            <a:off x="4931935" y="7471611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5" y="0"/>
                </a:lnTo>
                <a:lnTo>
                  <a:pt x="1740165" y="1740165"/>
                </a:lnTo>
                <a:lnTo>
                  <a:pt x="0" y="17401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Freeform 7"/>
          <p:cNvSpPr/>
          <p:nvPr/>
        </p:nvSpPr>
        <p:spPr>
          <a:xfrm rot="5400000">
            <a:off x="10532822" y="5971689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8" name="Group 8"/>
          <p:cNvGrpSpPr/>
          <p:nvPr/>
        </p:nvGrpSpPr>
        <p:grpSpPr>
          <a:xfrm rot="3212930">
            <a:off x="4852257" y="4937347"/>
            <a:ext cx="4916892" cy="826093"/>
            <a:chOff x="0" y="0"/>
            <a:chExt cx="812800" cy="13655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8574023">
            <a:off x="8607282" y="7134421"/>
            <a:ext cx="832287" cy="1024353"/>
            <a:chOff x="0" y="0"/>
            <a:chExt cx="6604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2177796">
            <a:off x="5303000" y="2674820"/>
            <a:ext cx="833096" cy="1025349"/>
            <a:chOff x="0" y="0"/>
            <a:chExt cx="6604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3212930">
            <a:off x="6811905" y="4851393"/>
            <a:ext cx="3130901" cy="526026"/>
            <a:chOff x="0" y="0"/>
            <a:chExt cx="812800" cy="13655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8574023">
            <a:off x="9202970" y="6250411"/>
            <a:ext cx="529970" cy="652271"/>
            <a:chOff x="0" y="0"/>
            <a:chExt cx="6604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-2177796">
            <a:off x="7098922" y="3410697"/>
            <a:ext cx="530486" cy="652905"/>
            <a:chOff x="0" y="0"/>
            <a:chExt cx="6604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3211271">
            <a:off x="4150673" y="5700684"/>
            <a:ext cx="5010626" cy="314291"/>
            <a:chOff x="0" y="0"/>
            <a:chExt cx="812800" cy="5098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50983"/>
            </a:xfrm>
            <a:custGeom>
              <a:avLst/>
              <a:gdLst/>
              <a:ahLst/>
              <a:cxnLst/>
              <a:rect l="l" t="t" r="r" b="b"/>
              <a:pathLst>
                <a:path w="812800" h="50983">
                  <a:moveTo>
                    <a:pt x="0" y="0"/>
                  </a:moveTo>
                  <a:lnTo>
                    <a:pt x="812800" y="0"/>
                  </a:lnTo>
                  <a:lnTo>
                    <a:pt x="812800" y="50983"/>
                  </a:lnTo>
                  <a:lnTo>
                    <a:pt x="0" y="50983"/>
                  </a:ln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812800" cy="70033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 rot="8705936">
            <a:off x="8018589" y="7724926"/>
            <a:ext cx="308358" cy="379518"/>
            <a:chOff x="0" y="0"/>
            <a:chExt cx="6604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 rot="-2403900">
            <a:off x="5017891" y="3671608"/>
            <a:ext cx="308358" cy="379518"/>
            <a:chOff x="0" y="0"/>
            <a:chExt cx="6604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 rot="8426682">
            <a:off x="10975965" y="4879975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6" name="Freeform 36"/>
          <p:cNvSpPr/>
          <p:nvPr/>
        </p:nvSpPr>
        <p:spPr>
          <a:xfrm rot="8509396">
            <a:off x="4888228" y="6082228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4" y="0"/>
                </a:lnTo>
                <a:lnTo>
                  <a:pt x="898844" y="778625"/>
                </a:lnTo>
                <a:lnTo>
                  <a:pt x="0" y="7786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3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7" name="Freeform 37"/>
          <p:cNvSpPr/>
          <p:nvPr/>
        </p:nvSpPr>
        <p:spPr>
          <a:xfrm rot="8426682">
            <a:off x="4855112" y="5926953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8" name="Freeform 38"/>
          <p:cNvSpPr/>
          <p:nvPr/>
        </p:nvSpPr>
        <p:spPr>
          <a:xfrm rot="8509396">
            <a:off x="9568140" y="4073685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5" y="0"/>
                </a:lnTo>
                <a:lnTo>
                  <a:pt x="898845" y="778624"/>
                </a:lnTo>
                <a:lnTo>
                  <a:pt x="0" y="7786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9" name="Freeform 39"/>
          <p:cNvSpPr/>
          <p:nvPr/>
        </p:nvSpPr>
        <p:spPr>
          <a:xfrm rot="8426682">
            <a:off x="9535024" y="3889300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3" y="0"/>
                </a:lnTo>
                <a:lnTo>
                  <a:pt x="682013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3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0" name="Freeform 40"/>
          <p:cNvSpPr/>
          <p:nvPr/>
        </p:nvSpPr>
        <p:spPr>
          <a:xfrm rot="8509396">
            <a:off x="3471249" y="3700910"/>
            <a:ext cx="388199" cy="336277"/>
          </a:xfrm>
          <a:custGeom>
            <a:avLst/>
            <a:gdLst/>
            <a:ahLst/>
            <a:cxnLst/>
            <a:rect l="l" t="t" r="r" b="b"/>
            <a:pathLst>
              <a:path w="388199" h="336277">
                <a:moveTo>
                  <a:pt x="0" y="0"/>
                </a:moveTo>
                <a:lnTo>
                  <a:pt x="388199" y="0"/>
                </a:lnTo>
                <a:lnTo>
                  <a:pt x="388199" y="336278"/>
                </a:lnTo>
                <a:lnTo>
                  <a:pt x="0" y="33627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1" name="Freeform 41"/>
          <p:cNvSpPr/>
          <p:nvPr/>
        </p:nvSpPr>
        <p:spPr>
          <a:xfrm rot="8746641">
            <a:off x="8411004" y="2375827"/>
            <a:ext cx="1224017" cy="1224017"/>
          </a:xfrm>
          <a:custGeom>
            <a:avLst/>
            <a:gdLst/>
            <a:ahLst/>
            <a:cxnLst/>
            <a:rect l="l" t="t" r="r" b="b"/>
            <a:pathLst>
              <a:path w="1224017" h="1224017">
                <a:moveTo>
                  <a:pt x="0" y="0"/>
                </a:moveTo>
                <a:lnTo>
                  <a:pt x="1224018" y="0"/>
                </a:lnTo>
                <a:lnTo>
                  <a:pt x="1224018" y="1224018"/>
                </a:lnTo>
                <a:lnTo>
                  <a:pt x="0" y="12240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2" name="Freeform 42"/>
          <p:cNvSpPr/>
          <p:nvPr/>
        </p:nvSpPr>
        <p:spPr>
          <a:xfrm rot="5400000">
            <a:off x="6767018" y="1511934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1" y="0"/>
                </a:lnTo>
                <a:lnTo>
                  <a:pt x="1015781" y="1015781"/>
                </a:lnTo>
                <a:lnTo>
                  <a:pt x="0" y="101578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3" name="Freeform 43"/>
          <p:cNvSpPr/>
          <p:nvPr/>
        </p:nvSpPr>
        <p:spPr>
          <a:xfrm rot="5400000">
            <a:off x="7372312" y="8139041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3"/>
                </a:lnTo>
                <a:lnTo>
                  <a:pt x="0" y="31074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4" name="Freeform 44"/>
          <p:cNvSpPr/>
          <p:nvPr/>
        </p:nvSpPr>
        <p:spPr>
          <a:xfrm rot="5400000">
            <a:off x="9664283" y="7372682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4"/>
                </a:lnTo>
                <a:lnTo>
                  <a:pt x="0" y="31074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5" name="Freeform 45"/>
          <p:cNvSpPr/>
          <p:nvPr/>
        </p:nvSpPr>
        <p:spPr>
          <a:xfrm rot="5400000">
            <a:off x="10864579" y="1743395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5" y="0"/>
                </a:lnTo>
                <a:lnTo>
                  <a:pt x="1255715" y="1255716"/>
                </a:lnTo>
                <a:lnTo>
                  <a:pt x="0" y="125571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6" name="Freeform 46"/>
          <p:cNvSpPr/>
          <p:nvPr/>
        </p:nvSpPr>
        <p:spPr>
          <a:xfrm rot="5400000">
            <a:off x="11164110" y="2042926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7" name="Freeform 47"/>
          <p:cNvSpPr/>
          <p:nvPr/>
        </p:nvSpPr>
        <p:spPr>
          <a:xfrm rot="8426682">
            <a:off x="9129694" y="1090224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9000"/>
                </a:lnTo>
                <a:lnTo>
                  <a:pt x="0" y="8790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8" name="Freeform 48"/>
          <p:cNvSpPr/>
          <p:nvPr/>
        </p:nvSpPr>
        <p:spPr>
          <a:xfrm rot="5400000">
            <a:off x="14267503" y="6479182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2" y="0"/>
                </a:lnTo>
                <a:lnTo>
                  <a:pt x="1015782" y="1015782"/>
                </a:lnTo>
                <a:lnTo>
                  <a:pt x="0" y="10157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9" name="Freeform 49"/>
          <p:cNvSpPr/>
          <p:nvPr/>
        </p:nvSpPr>
        <p:spPr>
          <a:xfrm rot="5400000">
            <a:off x="13666300" y="2487956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0" name="Freeform 50"/>
          <p:cNvSpPr/>
          <p:nvPr/>
        </p:nvSpPr>
        <p:spPr>
          <a:xfrm>
            <a:off x="329237" y="506583"/>
            <a:ext cx="1682782" cy="1682782"/>
          </a:xfrm>
          <a:custGeom>
            <a:avLst/>
            <a:gdLst/>
            <a:ahLst/>
            <a:cxnLst/>
            <a:rect l="l" t="t" r="r" b="b"/>
            <a:pathLst>
              <a:path w="1682782" h="1682782">
                <a:moveTo>
                  <a:pt x="0" y="0"/>
                </a:moveTo>
                <a:lnTo>
                  <a:pt x="1682782" y="0"/>
                </a:lnTo>
                <a:lnTo>
                  <a:pt x="1682782" y="1682783"/>
                </a:lnTo>
                <a:lnTo>
                  <a:pt x="0" y="1682783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30000"/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1" name="Freeform 51"/>
          <p:cNvSpPr/>
          <p:nvPr/>
        </p:nvSpPr>
        <p:spPr>
          <a:xfrm rot="5916693">
            <a:off x="11988615" y="8032221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4" y="0"/>
                </a:lnTo>
                <a:lnTo>
                  <a:pt x="2899414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2" name="Freeform 52"/>
          <p:cNvSpPr/>
          <p:nvPr/>
        </p:nvSpPr>
        <p:spPr>
          <a:xfrm rot="5400000">
            <a:off x="16549409" y="7483743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6" y="0"/>
                </a:lnTo>
                <a:lnTo>
                  <a:pt x="1255716" y="1255715"/>
                </a:lnTo>
                <a:lnTo>
                  <a:pt x="0" y="125571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3" name="Freeform 53"/>
          <p:cNvSpPr/>
          <p:nvPr/>
        </p:nvSpPr>
        <p:spPr>
          <a:xfrm rot="5400000">
            <a:off x="16848940" y="7783274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4" name="Freeform 54"/>
          <p:cNvSpPr/>
          <p:nvPr/>
        </p:nvSpPr>
        <p:spPr>
          <a:xfrm rot="5400000">
            <a:off x="13303788" y="116060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29" y="0"/>
                </a:lnTo>
                <a:lnTo>
                  <a:pt x="738229" y="738230"/>
                </a:lnTo>
                <a:lnTo>
                  <a:pt x="0" y="738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5" name="Freeform 55"/>
          <p:cNvSpPr/>
          <p:nvPr/>
        </p:nvSpPr>
        <p:spPr>
          <a:xfrm rot="8426682">
            <a:off x="16560612" y="2028362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8999"/>
                </a:lnTo>
                <a:lnTo>
                  <a:pt x="0" y="878999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6" name="Freeform 56"/>
          <p:cNvSpPr/>
          <p:nvPr/>
        </p:nvSpPr>
        <p:spPr>
          <a:xfrm rot="5400000">
            <a:off x="14963569" y="0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4" y="0"/>
                </a:lnTo>
                <a:lnTo>
                  <a:pt x="1740164" y="1740164"/>
                </a:lnTo>
                <a:lnTo>
                  <a:pt x="0" y="17401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7" name="Group 57"/>
          <p:cNvGrpSpPr/>
          <p:nvPr/>
        </p:nvGrpSpPr>
        <p:grpSpPr>
          <a:xfrm rot="5400000">
            <a:off x="8055909" y="-4988500"/>
            <a:ext cx="3755655" cy="19867473"/>
            <a:chOff x="0" y="0"/>
            <a:chExt cx="1276968" cy="6755179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276968" cy="6755179"/>
            </a:xfrm>
            <a:custGeom>
              <a:avLst/>
              <a:gdLst/>
              <a:ahLst/>
              <a:cxnLst/>
              <a:rect l="l" t="t" r="r" b="b"/>
              <a:pathLst>
                <a:path w="1276968" h="6755179">
                  <a:moveTo>
                    <a:pt x="0" y="0"/>
                  </a:moveTo>
                  <a:lnTo>
                    <a:pt x="1276968" y="0"/>
                  </a:lnTo>
                  <a:lnTo>
                    <a:pt x="1276968" y="6755179"/>
                  </a:lnTo>
                  <a:lnTo>
                    <a:pt x="0" y="6755179"/>
                  </a:lnTo>
                  <a:close/>
                </a:path>
              </a:pathLst>
            </a:custGeom>
            <a:solidFill>
              <a:srgbClr val="97C942">
                <a:alpha val="94902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9525"/>
              <a:ext cx="1276968" cy="6764704"/>
            </a:xfrm>
            <a:prstGeom prst="rect">
              <a:avLst/>
            </a:prstGeom>
          </p:spPr>
          <p:txBody>
            <a:bodyPr lIns="7827" tIns="7827" rIns="7827" bIns="7827" rtlCol="0" anchor="ctr"/>
            <a:lstStyle/>
            <a:p>
              <a:pPr algn="ctr">
                <a:lnSpc>
                  <a:spcPts val="30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6978529" y="572780"/>
            <a:ext cx="10826596" cy="9304106"/>
            <a:chOff x="0" y="0"/>
            <a:chExt cx="812800" cy="69850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5ACD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7174561" y="807036"/>
            <a:ext cx="10331034" cy="8833872"/>
            <a:chOff x="0" y="0"/>
            <a:chExt cx="812800" cy="69850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6" name="TextBox 66"/>
          <p:cNvSpPr txBox="1"/>
          <p:nvPr/>
        </p:nvSpPr>
        <p:spPr>
          <a:xfrm>
            <a:off x="47625" y="3193201"/>
            <a:ext cx="6978529" cy="3062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05"/>
              </a:lnSpc>
            </a:pPr>
            <a:r>
              <a:rPr lang="en-US" sz="5789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POMOČ PRI DELAVNICAH PO OSNOVNIH ŠOLAH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8569715" y="2451515"/>
            <a:ext cx="7451082" cy="6712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0"/>
              </a:lnSpc>
            </a:pPr>
            <a:r>
              <a:rPr lang="en-US" sz="2400" b="1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KRIŽEM KAPICA - za </a:t>
            </a:r>
            <a:r>
              <a:rPr lang="en-US" sz="2400" b="1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otroke</a:t>
            </a:r>
            <a:r>
              <a:rPr lang="en-US" sz="2400" b="1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 v </a:t>
            </a:r>
            <a:r>
              <a:rPr lang="en-US" sz="2400" b="1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vrtcih</a:t>
            </a:r>
            <a:r>
              <a:rPr lang="en-US" sz="2400" b="1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 in 1. </a:t>
            </a:r>
            <a:r>
              <a:rPr lang="en-US" sz="2400" b="1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razrede</a:t>
            </a:r>
            <a:r>
              <a:rPr lang="en-US" sz="2400" b="1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osnovnih</a:t>
            </a:r>
            <a:r>
              <a:rPr lang="en-US" sz="2400" b="1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šol</a:t>
            </a:r>
            <a:r>
              <a:rPr lang="en-US" sz="2400" b="1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.</a:t>
            </a:r>
            <a:endParaRPr lang="sl-SI" sz="2400" b="1" dirty="0">
              <a:solidFill>
                <a:srgbClr val="000000"/>
              </a:solidFill>
              <a:latin typeface="Forum"/>
              <a:ea typeface="Forum"/>
              <a:cs typeface="Forum"/>
              <a:sym typeface="Forum"/>
            </a:endParaRPr>
          </a:p>
          <a:p>
            <a:pPr algn="ctr">
              <a:lnSpc>
                <a:spcPts val="4350"/>
              </a:lnSpc>
            </a:pPr>
            <a:endParaRPr lang="sl-SI" sz="2400" b="1" dirty="0">
              <a:solidFill>
                <a:srgbClr val="000000"/>
              </a:solidFill>
              <a:latin typeface="Forum"/>
              <a:ea typeface="Forum"/>
              <a:cs typeface="Forum"/>
              <a:sym typeface="Forum"/>
            </a:endParaRPr>
          </a:p>
          <a:p>
            <a:pPr algn="ctr">
              <a:lnSpc>
                <a:spcPts val="4350"/>
              </a:lnSpc>
            </a:pPr>
            <a:r>
              <a:rPr lang="sl-SI" sz="2400" b="1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VZGOJA ZA HUMANOST OD MALIH NOG- za vrtce</a:t>
            </a:r>
            <a:endParaRPr lang="en-US" sz="2400" b="1" dirty="0">
              <a:solidFill>
                <a:srgbClr val="000000"/>
              </a:solidFill>
              <a:latin typeface="Forum"/>
              <a:ea typeface="Forum"/>
              <a:cs typeface="Forum"/>
              <a:sym typeface="Forum"/>
            </a:endParaRPr>
          </a:p>
          <a:p>
            <a:pPr algn="ctr">
              <a:lnSpc>
                <a:spcPts val="4350"/>
              </a:lnSpc>
            </a:pPr>
            <a:endParaRPr lang="en-US" sz="2400" b="1" dirty="0">
              <a:solidFill>
                <a:srgbClr val="000000"/>
              </a:solidFill>
              <a:latin typeface="Forum"/>
              <a:ea typeface="Forum"/>
              <a:cs typeface="Forum"/>
              <a:sym typeface="Forum"/>
            </a:endParaRPr>
          </a:p>
          <a:p>
            <a:pPr algn="ctr">
              <a:lnSpc>
                <a:spcPts val="4350"/>
              </a:lnSpc>
            </a:pPr>
            <a:r>
              <a:rPr lang="en-US" sz="2400" b="1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NESREČA NIKOLI NE POČIVA - za </a:t>
            </a:r>
            <a:r>
              <a:rPr lang="en-US" sz="2400" b="1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otroke</a:t>
            </a:r>
            <a:r>
              <a:rPr lang="en-US" sz="2400" b="1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 od 2. </a:t>
            </a:r>
            <a:r>
              <a:rPr lang="en-US" sz="2400" b="1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razreda</a:t>
            </a:r>
            <a:r>
              <a:rPr lang="en-US" sz="2400" b="1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 do 4. </a:t>
            </a:r>
            <a:r>
              <a:rPr lang="en-US" sz="2400" b="1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razreda</a:t>
            </a:r>
            <a:r>
              <a:rPr lang="en-US" sz="2400" b="1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.</a:t>
            </a:r>
          </a:p>
          <a:p>
            <a:pPr algn="ctr">
              <a:lnSpc>
                <a:spcPts val="4350"/>
              </a:lnSpc>
            </a:pPr>
            <a:endParaRPr lang="en-US" sz="2400" b="1" dirty="0">
              <a:solidFill>
                <a:srgbClr val="000000"/>
              </a:solidFill>
              <a:latin typeface="Forum"/>
              <a:ea typeface="Forum"/>
              <a:cs typeface="Forum"/>
              <a:sym typeface="Forum"/>
            </a:endParaRPr>
          </a:p>
          <a:p>
            <a:pPr algn="ctr">
              <a:lnSpc>
                <a:spcPts val="4350"/>
              </a:lnSpc>
            </a:pPr>
            <a:r>
              <a:rPr lang="en-US" sz="2400" b="1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RECI NE NASILJU - za </a:t>
            </a:r>
            <a:r>
              <a:rPr lang="en-US" sz="2400" b="1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otroke</a:t>
            </a:r>
            <a:r>
              <a:rPr lang="en-US" sz="2400" b="1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 od 4. </a:t>
            </a:r>
            <a:r>
              <a:rPr lang="en-US" sz="2400" b="1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razreda</a:t>
            </a:r>
            <a:r>
              <a:rPr lang="en-US" sz="2400" b="1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 do 6. </a:t>
            </a:r>
            <a:r>
              <a:rPr lang="en-US" sz="2400" b="1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razreda</a:t>
            </a:r>
            <a:r>
              <a:rPr lang="en-US" sz="2400" b="1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.</a:t>
            </a:r>
          </a:p>
          <a:p>
            <a:pPr algn="ctr">
              <a:lnSpc>
                <a:spcPts val="4350"/>
              </a:lnSpc>
            </a:pPr>
            <a:endParaRPr lang="en-US" sz="2400" b="1" dirty="0">
              <a:solidFill>
                <a:srgbClr val="000000"/>
              </a:solidFill>
              <a:latin typeface="Forum"/>
              <a:ea typeface="Forum"/>
              <a:cs typeface="Forum"/>
              <a:sym typeface="Forum"/>
            </a:endParaRPr>
          </a:p>
          <a:p>
            <a:pPr algn="ctr">
              <a:lnSpc>
                <a:spcPts val="4350"/>
              </a:lnSpc>
            </a:pPr>
            <a:r>
              <a:rPr lang="en-US" sz="2400" b="1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VZGOJA ZA HUMANOST - za </a:t>
            </a:r>
            <a:r>
              <a:rPr lang="en-US" sz="2400" b="1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otroke</a:t>
            </a:r>
            <a:r>
              <a:rPr lang="en-US" sz="2400" b="1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 od 7. </a:t>
            </a:r>
            <a:r>
              <a:rPr lang="en-US" sz="2400" b="1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razreda</a:t>
            </a:r>
            <a:r>
              <a:rPr lang="en-US" sz="2400" b="1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 do 9. </a:t>
            </a:r>
            <a:r>
              <a:rPr lang="en-US" sz="2400" b="1" dirty="0" err="1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razreda</a:t>
            </a:r>
            <a:r>
              <a:rPr lang="en-US" sz="2400" b="1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306022" y="4633386"/>
            <a:ext cx="1104335" cy="1104335"/>
          </a:xfrm>
          <a:custGeom>
            <a:avLst/>
            <a:gdLst/>
            <a:ahLst/>
            <a:cxnLst/>
            <a:rect l="l" t="t" r="r" b="b"/>
            <a:pathLst>
              <a:path w="1104335" h="1104335">
                <a:moveTo>
                  <a:pt x="0" y="0"/>
                </a:moveTo>
                <a:lnTo>
                  <a:pt x="1104335" y="0"/>
                </a:lnTo>
                <a:lnTo>
                  <a:pt x="1104335" y="1104334"/>
                </a:lnTo>
                <a:lnTo>
                  <a:pt x="0" y="11043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 rot="5400000">
            <a:off x="2176920" y="6617754"/>
            <a:ext cx="1296930" cy="1296930"/>
          </a:xfrm>
          <a:custGeom>
            <a:avLst/>
            <a:gdLst/>
            <a:ahLst/>
            <a:cxnLst/>
            <a:rect l="l" t="t" r="r" b="b"/>
            <a:pathLst>
              <a:path w="1296930" h="1296930">
                <a:moveTo>
                  <a:pt x="0" y="0"/>
                </a:moveTo>
                <a:lnTo>
                  <a:pt x="1296930" y="0"/>
                </a:lnTo>
                <a:lnTo>
                  <a:pt x="1296930" y="1296931"/>
                </a:lnTo>
                <a:lnTo>
                  <a:pt x="0" y="1296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5400000">
            <a:off x="9873257" y="800122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30" y="0"/>
                </a:lnTo>
                <a:lnTo>
                  <a:pt x="738230" y="738229"/>
                </a:lnTo>
                <a:lnTo>
                  <a:pt x="0" y="7382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 rot="5916693">
            <a:off x="2247146" y="1255705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3" y="0"/>
                </a:lnTo>
                <a:lnTo>
                  <a:pt x="2899413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/>
          <p:cNvSpPr/>
          <p:nvPr/>
        </p:nvSpPr>
        <p:spPr>
          <a:xfrm rot="5400000">
            <a:off x="4931935" y="7471611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5" y="0"/>
                </a:lnTo>
                <a:lnTo>
                  <a:pt x="1740165" y="1740165"/>
                </a:lnTo>
                <a:lnTo>
                  <a:pt x="0" y="17401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Freeform 7"/>
          <p:cNvSpPr/>
          <p:nvPr/>
        </p:nvSpPr>
        <p:spPr>
          <a:xfrm rot="5400000">
            <a:off x="10532822" y="5971689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8" name="Group 8"/>
          <p:cNvGrpSpPr/>
          <p:nvPr/>
        </p:nvGrpSpPr>
        <p:grpSpPr>
          <a:xfrm rot="3212930">
            <a:off x="4852257" y="4937347"/>
            <a:ext cx="4916892" cy="826093"/>
            <a:chOff x="0" y="0"/>
            <a:chExt cx="812800" cy="13655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8574023">
            <a:off x="8607282" y="7134421"/>
            <a:ext cx="832287" cy="1024353"/>
            <a:chOff x="0" y="0"/>
            <a:chExt cx="6604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2177796">
            <a:off x="5303000" y="2674820"/>
            <a:ext cx="833096" cy="1025349"/>
            <a:chOff x="0" y="0"/>
            <a:chExt cx="6604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3212930">
            <a:off x="6811905" y="4851393"/>
            <a:ext cx="3130901" cy="526026"/>
            <a:chOff x="0" y="0"/>
            <a:chExt cx="812800" cy="13655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8574023">
            <a:off x="9202970" y="6250411"/>
            <a:ext cx="529970" cy="652271"/>
            <a:chOff x="0" y="0"/>
            <a:chExt cx="6604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-2177796">
            <a:off x="7098922" y="3410697"/>
            <a:ext cx="530486" cy="652905"/>
            <a:chOff x="0" y="0"/>
            <a:chExt cx="6604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3211271">
            <a:off x="4150673" y="5700684"/>
            <a:ext cx="5010626" cy="314291"/>
            <a:chOff x="0" y="0"/>
            <a:chExt cx="812800" cy="5098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50983"/>
            </a:xfrm>
            <a:custGeom>
              <a:avLst/>
              <a:gdLst/>
              <a:ahLst/>
              <a:cxnLst/>
              <a:rect l="l" t="t" r="r" b="b"/>
              <a:pathLst>
                <a:path w="812800" h="50983">
                  <a:moveTo>
                    <a:pt x="0" y="0"/>
                  </a:moveTo>
                  <a:lnTo>
                    <a:pt x="812800" y="0"/>
                  </a:lnTo>
                  <a:lnTo>
                    <a:pt x="812800" y="50983"/>
                  </a:lnTo>
                  <a:lnTo>
                    <a:pt x="0" y="50983"/>
                  </a:ln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812800" cy="70033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 rot="8705936">
            <a:off x="8018589" y="7724926"/>
            <a:ext cx="308358" cy="379518"/>
            <a:chOff x="0" y="0"/>
            <a:chExt cx="6604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 rot="-2403900">
            <a:off x="5017891" y="3671608"/>
            <a:ext cx="308358" cy="379518"/>
            <a:chOff x="0" y="0"/>
            <a:chExt cx="6604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 rot="8426682">
            <a:off x="10975965" y="4879975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6" name="Freeform 36"/>
          <p:cNvSpPr/>
          <p:nvPr/>
        </p:nvSpPr>
        <p:spPr>
          <a:xfrm rot="8509396">
            <a:off x="4888228" y="6082228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4" y="0"/>
                </a:lnTo>
                <a:lnTo>
                  <a:pt x="898844" y="778625"/>
                </a:lnTo>
                <a:lnTo>
                  <a:pt x="0" y="7786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3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7" name="Freeform 37"/>
          <p:cNvSpPr/>
          <p:nvPr/>
        </p:nvSpPr>
        <p:spPr>
          <a:xfrm rot="8426682">
            <a:off x="4855112" y="5926953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8" name="Freeform 38"/>
          <p:cNvSpPr/>
          <p:nvPr/>
        </p:nvSpPr>
        <p:spPr>
          <a:xfrm rot="8509396">
            <a:off x="9568140" y="4073685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5" y="0"/>
                </a:lnTo>
                <a:lnTo>
                  <a:pt x="898845" y="778624"/>
                </a:lnTo>
                <a:lnTo>
                  <a:pt x="0" y="7786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9" name="Freeform 39"/>
          <p:cNvSpPr/>
          <p:nvPr/>
        </p:nvSpPr>
        <p:spPr>
          <a:xfrm rot="8426682">
            <a:off x="9535024" y="3889300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3" y="0"/>
                </a:lnTo>
                <a:lnTo>
                  <a:pt x="682013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3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0" name="Freeform 40"/>
          <p:cNvSpPr/>
          <p:nvPr/>
        </p:nvSpPr>
        <p:spPr>
          <a:xfrm rot="8509396">
            <a:off x="3471249" y="3700910"/>
            <a:ext cx="388199" cy="336277"/>
          </a:xfrm>
          <a:custGeom>
            <a:avLst/>
            <a:gdLst/>
            <a:ahLst/>
            <a:cxnLst/>
            <a:rect l="l" t="t" r="r" b="b"/>
            <a:pathLst>
              <a:path w="388199" h="336277">
                <a:moveTo>
                  <a:pt x="0" y="0"/>
                </a:moveTo>
                <a:lnTo>
                  <a:pt x="388199" y="0"/>
                </a:lnTo>
                <a:lnTo>
                  <a:pt x="388199" y="336278"/>
                </a:lnTo>
                <a:lnTo>
                  <a:pt x="0" y="33627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1" name="Freeform 41"/>
          <p:cNvSpPr/>
          <p:nvPr/>
        </p:nvSpPr>
        <p:spPr>
          <a:xfrm rot="8746641">
            <a:off x="8411004" y="2375827"/>
            <a:ext cx="1224017" cy="1224017"/>
          </a:xfrm>
          <a:custGeom>
            <a:avLst/>
            <a:gdLst/>
            <a:ahLst/>
            <a:cxnLst/>
            <a:rect l="l" t="t" r="r" b="b"/>
            <a:pathLst>
              <a:path w="1224017" h="1224017">
                <a:moveTo>
                  <a:pt x="0" y="0"/>
                </a:moveTo>
                <a:lnTo>
                  <a:pt x="1224018" y="0"/>
                </a:lnTo>
                <a:lnTo>
                  <a:pt x="1224018" y="1224018"/>
                </a:lnTo>
                <a:lnTo>
                  <a:pt x="0" y="12240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2" name="Freeform 42"/>
          <p:cNvSpPr/>
          <p:nvPr/>
        </p:nvSpPr>
        <p:spPr>
          <a:xfrm rot="5400000">
            <a:off x="6767018" y="1511934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1" y="0"/>
                </a:lnTo>
                <a:lnTo>
                  <a:pt x="1015781" y="1015781"/>
                </a:lnTo>
                <a:lnTo>
                  <a:pt x="0" y="101578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3" name="Freeform 43"/>
          <p:cNvSpPr/>
          <p:nvPr/>
        </p:nvSpPr>
        <p:spPr>
          <a:xfrm rot="5400000">
            <a:off x="7372312" y="8139041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3"/>
                </a:lnTo>
                <a:lnTo>
                  <a:pt x="0" y="31074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4" name="Freeform 44"/>
          <p:cNvSpPr/>
          <p:nvPr/>
        </p:nvSpPr>
        <p:spPr>
          <a:xfrm rot="5400000">
            <a:off x="9664283" y="7372682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4"/>
                </a:lnTo>
                <a:lnTo>
                  <a:pt x="0" y="31074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5" name="Freeform 45"/>
          <p:cNvSpPr/>
          <p:nvPr/>
        </p:nvSpPr>
        <p:spPr>
          <a:xfrm rot="5400000">
            <a:off x="10864579" y="1743395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5" y="0"/>
                </a:lnTo>
                <a:lnTo>
                  <a:pt x="1255715" y="1255716"/>
                </a:lnTo>
                <a:lnTo>
                  <a:pt x="0" y="125571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6" name="Freeform 46"/>
          <p:cNvSpPr/>
          <p:nvPr/>
        </p:nvSpPr>
        <p:spPr>
          <a:xfrm rot="5400000">
            <a:off x="11164110" y="2042926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7" name="Freeform 47"/>
          <p:cNvSpPr/>
          <p:nvPr/>
        </p:nvSpPr>
        <p:spPr>
          <a:xfrm rot="8426682">
            <a:off x="9129694" y="1090224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9000"/>
                </a:lnTo>
                <a:lnTo>
                  <a:pt x="0" y="8790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8" name="Freeform 48"/>
          <p:cNvSpPr/>
          <p:nvPr/>
        </p:nvSpPr>
        <p:spPr>
          <a:xfrm rot="5400000">
            <a:off x="14267503" y="6479182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2" y="0"/>
                </a:lnTo>
                <a:lnTo>
                  <a:pt x="1015782" y="1015782"/>
                </a:lnTo>
                <a:lnTo>
                  <a:pt x="0" y="10157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9" name="Freeform 49"/>
          <p:cNvSpPr/>
          <p:nvPr/>
        </p:nvSpPr>
        <p:spPr>
          <a:xfrm rot="5400000">
            <a:off x="13666300" y="2487956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0" name="Freeform 50"/>
          <p:cNvSpPr/>
          <p:nvPr/>
        </p:nvSpPr>
        <p:spPr>
          <a:xfrm>
            <a:off x="329237" y="506583"/>
            <a:ext cx="1682782" cy="1682782"/>
          </a:xfrm>
          <a:custGeom>
            <a:avLst/>
            <a:gdLst/>
            <a:ahLst/>
            <a:cxnLst/>
            <a:rect l="l" t="t" r="r" b="b"/>
            <a:pathLst>
              <a:path w="1682782" h="1682782">
                <a:moveTo>
                  <a:pt x="0" y="0"/>
                </a:moveTo>
                <a:lnTo>
                  <a:pt x="1682782" y="0"/>
                </a:lnTo>
                <a:lnTo>
                  <a:pt x="1682782" y="1682783"/>
                </a:lnTo>
                <a:lnTo>
                  <a:pt x="0" y="1682783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30000"/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1" name="Freeform 51"/>
          <p:cNvSpPr/>
          <p:nvPr/>
        </p:nvSpPr>
        <p:spPr>
          <a:xfrm rot="5916693">
            <a:off x="11988615" y="8032221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4" y="0"/>
                </a:lnTo>
                <a:lnTo>
                  <a:pt x="2899414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2" name="Freeform 52"/>
          <p:cNvSpPr/>
          <p:nvPr/>
        </p:nvSpPr>
        <p:spPr>
          <a:xfrm rot="5400000">
            <a:off x="16549409" y="7483743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6" y="0"/>
                </a:lnTo>
                <a:lnTo>
                  <a:pt x="1255716" y="1255715"/>
                </a:lnTo>
                <a:lnTo>
                  <a:pt x="0" y="125571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3" name="Freeform 53"/>
          <p:cNvSpPr/>
          <p:nvPr/>
        </p:nvSpPr>
        <p:spPr>
          <a:xfrm rot="5400000">
            <a:off x="16848940" y="7783274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4" name="Freeform 54"/>
          <p:cNvSpPr/>
          <p:nvPr/>
        </p:nvSpPr>
        <p:spPr>
          <a:xfrm rot="5400000">
            <a:off x="13303788" y="116060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29" y="0"/>
                </a:lnTo>
                <a:lnTo>
                  <a:pt x="738229" y="738230"/>
                </a:lnTo>
                <a:lnTo>
                  <a:pt x="0" y="738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5" name="Freeform 55"/>
          <p:cNvSpPr/>
          <p:nvPr/>
        </p:nvSpPr>
        <p:spPr>
          <a:xfrm rot="8426682">
            <a:off x="16560612" y="2028362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8999"/>
                </a:lnTo>
                <a:lnTo>
                  <a:pt x="0" y="878999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6" name="Freeform 56"/>
          <p:cNvSpPr/>
          <p:nvPr/>
        </p:nvSpPr>
        <p:spPr>
          <a:xfrm rot="5400000">
            <a:off x="14963569" y="0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4" y="0"/>
                </a:lnTo>
                <a:lnTo>
                  <a:pt x="1740164" y="1740164"/>
                </a:lnTo>
                <a:lnTo>
                  <a:pt x="0" y="17401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7" name="Group 57"/>
          <p:cNvGrpSpPr/>
          <p:nvPr/>
        </p:nvGrpSpPr>
        <p:grpSpPr>
          <a:xfrm rot="5400000">
            <a:off x="7266172" y="-4198763"/>
            <a:ext cx="3755655" cy="18288000"/>
            <a:chOff x="0" y="0"/>
            <a:chExt cx="1276968" cy="6755179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276968" cy="6755179"/>
            </a:xfrm>
            <a:custGeom>
              <a:avLst/>
              <a:gdLst/>
              <a:ahLst/>
              <a:cxnLst/>
              <a:rect l="l" t="t" r="r" b="b"/>
              <a:pathLst>
                <a:path w="1276968" h="6755179">
                  <a:moveTo>
                    <a:pt x="0" y="0"/>
                  </a:moveTo>
                  <a:lnTo>
                    <a:pt x="1276968" y="0"/>
                  </a:lnTo>
                  <a:lnTo>
                    <a:pt x="1276968" y="6755179"/>
                  </a:lnTo>
                  <a:lnTo>
                    <a:pt x="0" y="6755179"/>
                  </a:lnTo>
                  <a:close/>
                </a:path>
              </a:pathLst>
            </a:custGeom>
            <a:solidFill>
              <a:srgbClr val="97C942">
                <a:alpha val="94902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9525"/>
              <a:ext cx="1276968" cy="6764704"/>
            </a:xfrm>
            <a:prstGeom prst="rect">
              <a:avLst/>
            </a:prstGeom>
          </p:spPr>
          <p:txBody>
            <a:bodyPr lIns="7827" tIns="7827" rIns="7827" bIns="7827" rtlCol="0" anchor="ctr"/>
            <a:lstStyle/>
            <a:p>
              <a:pPr algn="ctr">
                <a:lnSpc>
                  <a:spcPts val="30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2" name="TextBox 62"/>
          <p:cNvSpPr txBox="1"/>
          <p:nvPr/>
        </p:nvSpPr>
        <p:spPr>
          <a:xfrm>
            <a:off x="8566494" y="37186"/>
            <a:ext cx="7781616" cy="9811603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sp>
        <p:nvSpPr>
          <p:cNvPr id="68" name="TextBox 68"/>
          <p:cNvSpPr txBox="1"/>
          <p:nvPr/>
        </p:nvSpPr>
        <p:spPr>
          <a:xfrm>
            <a:off x="47625" y="3193201"/>
            <a:ext cx="6978529" cy="3062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05"/>
              </a:lnSpc>
            </a:pPr>
            <a:r>
              <a:rPr lang="en-US" sz="5789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POMOČ PRI DELAVNICAH PO OSNOVNIH ŠOLAH</a:t>
            </a:r>
          </a:p>
        </p:txBody>
      </p:sp>
      <p:pic>
        <p:nvPicPr>
          <p:cNvPr id="69" name="Slika 68">
            <a:extLst>
              <a:ext uri="{FF2B5EF4-FFF2-40B4-BE49-F238E27FC236}">
                <a16:creationId xmlns:a16="http://schemas.microsoft.com/office/drawing/2014/main" id="{A46E2E12-067B-F609-3131-344F25F614F7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611775" y="855801"/>
            <a:ext cx="6690537" cy="892071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530ED-7A40-16AA-D850-669B79181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4750CB3-5B5E-0776-8954-ABFE6E074971}"/>
              </a:ext>
            </a:extLst>
          </p:cNvPr>
          <p:cNvSpPr/>
          <p:nvPr/>
        </p:nvSpPr>
        <p:spPr>
          <a:xfrm rot="5400000">
            <a:off x="3306022" y="4633386"/>
            <a:ext cx="1104335" cy="1104335"/>
          </a:xfrm>
          <a:custGeom>
            <a:avLst/>
            <a:gdLst/>
            <a:ahLst/>
            <a:cxnLst/>
            <a:rect l="l" t="t" r="r" b="b"/>
            <a:pathLst>
              <a:path w="1104335" h="1104335">
                <a:moveTo>
                  <a:pt x="0" y="0"/>
                </a:moveTo>
                <a:lnTo>
                  <a:pt x="1104335" y="0"/>
                </a:lnTo>
                <a:lnTo>
                  <a:pt x="1104335" y="1104334"/>
                </a:lnTo>
                <a:lnTo>
                  <a:pt x="0" y="11043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AA015A0-F489-D4DB-5E45-0E44AED5E35B}"/>
              </a:ext>
            </a:extLst>
          </p:cNvPr>
          <p:cNvSpPr/>
          <p:nvPr/>
        </p:nvSpPr>
        <p:spPr>
          <a:xfrm rot="5400000">
            <a:off x="2176920" y="6617754"/>
            <a:ext cx="1296930" cy="1296930"/>
          </a:xfrm>
          <a:custGeom>
            <a:avLst/>
            <a:gdLst/>
            <a:ahLst/>
            <a:cxnLst/>
            <a:rect l="l" t="t" r="r" b="b"/>
            <a:pathLst>
              <a:path w="1296930" h="1296930">
                <a:moveTo>
                  <a:pt x="0" y="0"/>
                </a:moveTo>
                <a:lnTo>
                  <a:pt x="1296930" y="0"/>
                </a:lnTo>
                <a:lnTo>
                  <a:pt x="1296930" y="1296931"/>
                </a:lnTo>
                <a:lnTo>
                  <a:pt x="0" y="1296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FD2DE01-61D5-6B2B-B51D-2DEFA2203681}"/>
              </a:ext>
            </a:extLst>
          </p:cNvPr>
          <p:cNvSpPr/>
          <p:nvPr/>
        </p:nvSpPr>
        <p:spPr>
          <a:xfrm rot="5400000">
            <a:off x="9873257" y="800122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30" y="0"/>
                </a:lnTo>
                <a:lnTo>
                  <a:pt x="738230" y="738229"/>
                </a:lnTo>
                <a:lnTo>
                  <a:pt x="0" y="7382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BDCE7CD1-778A-B9CF-8060-8E6CDF19D47A}"/>
              </a:ext>
            </a:extLst>
          </p:cNvPr>
          <p:cNvSpPr/>
          <p:nvPr/>
        </p:nvSpPr>
        <p:spPr>
          <a:xfrm rot="5916693">
            <a:off x="2247146" y="1255705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3" y="0"/>
                </a:lnTo>
                <a:lnTo>
                  <a:pt x="2899413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8F5FB271-FC08-7CBA-B248-8AA14CB9E428}"/>
              </a:ext>
            </a:extLst>
          </p:cNvPr>
          <p:cNvSpPr/>
          <p:nvPr/>
        </p:nvSpPr>
        <p:spPr>
          <a:xfrm rot="5400000">
            <a:off x="4931935" y="7471611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5" y="0"/>
                </a:lnTo>
                <a:lnTo>
                  <a:pt x="1740165" y="1740165"/>
                </a:lnTo>
                <a:lnTo>
                  <a:pt x="0" y="17401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4CFCDCA-3E15-7967-68C7-29920A7262EF}"/>
              </a:ext>
            </a:extLst>
          </p:cNvPr>
          <p:cNvSpPr/>
          <p:nvPr/>
        </p:nvSpPr>
        <p:spPr>
          <a:xfrm rot="5400000">
            <a:off x="10532822" y="5971689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B9328CB2-492E-9734-E830-9BC9F7069A16}"/>
              </a:ext>
            </a:extLst>
          </p:cNvPr>
          <p:cNvGrpSpPr/>
          <p:nvPr/>
        </p:nvGrpSpPr>
        <p:grpSpPr>
          <a:xfrm rot="3212930">
            <a:off x="4852257" y="4937347"/>
            <a:ext cx="4916892" cy="826093"/>
            <a:chOff x="0" y="0"/>
            <a:chExt cx="812800" cy="136559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3AB5B26-6A93-A58D-90EA-F0631456C939}"/>
                </a:ext>
              </a:extLst>
            </p:cNvPr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29337825-B30B-183C-9C76-25912D9A1F7E}"/>
                </a:ext>
              </a:extLst>
            </p:cNvPr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8FDF887F-E826-6557-9D2E-509D78DEA5F9}"/>
              </a:ext>
            </a:extLst>
          </p:cNvPr>
          <p:cNvGrpSpPr/>
          <p:nvPr/>
        </p:nvGrpSpPr>
        <p:grpSpPr>
          <a:xfrm rot="8574023">
            <a:off x="8607282" y="7134421"/>
            <a:ext cx="832287" cy="1024353"/>
            <a:chOff x="0" y="0"/>
            <a:chExt cx="660400" cy="8128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BEBD98B5-6C32-4BFB-FAF2-3EAB7F50BBF5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0B97E028-9AC6-6970-614C-EF575E5F3078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C072C396-5714-69FF-0C57-2C6237CCB9EE}"/>
              </a:ext>
            </a:extLst>
          </p:cNvPr>
          <p:cNvGrpSpPr/>
          <p:nvPr/>
        </p:nvGrpSpPr>
        <p:grpSpPr>
          <a:xfrm rot="-2177796">
            <a:off x="5303000" y="2674820"/>
            <a:ext cx="833096" cy="1025349"/>
            <a:chOff x="0" y="0"/>
            <a:chExt cx="660400" cy="812800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E11FDDCF-C839-F232-89DB-35ACADD08CF4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B2F8DED0-8EC9-43D0-01C5-1C0F90EE6E76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20F00CEC-C45E-A0A0-A3CB-0C1F4722CFB4}"/>
              </a:ext>
            </a:extLst>
          </p:cNvPr>
          <p:cNvGrpSpPr/>
          <p:nvPr/>
        </p:nvGrpSpPr>
        <p:grpSpPr>
          <a:xfrm rot="3212930">
            <a:off x="6811905" y="4851393"/>
            <a:ext cx="3130901" cy="526026"/>
            <a:chOff x="0" y="0"/>
            <a:chExt cx="812800" cy="136559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8DB49CDD-1071-4672-9B10-26B6BE268134}"/>
                </a:ext>
              </a:extLst>
            </p:cNvPr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E3997EDF-10CC-E64E-04AE-832079EFB823}"/>
                </a:ext>
              </a:extLst>
            </p:cNvPr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C67681F0-3047-EB57-4D99-8A647398EF15}"/>
              </a:ext>
            </a:extLst>
          </p:cNvPr>
          <p:cNvGrpSpPr/>
          <p:nvPr/>
        </p:nvGrpSpPr>
        <p:grpSpPr>
          <a:xfrm rot="8574023">
            <a:off x="9202970" y="6250411"/>
            <a:ext cx="529970" cy="652271"/>
            <a:chOff x="0" y="0"/>
            <a:chExt cx="660400" cy="812800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80116930-13C7-5E39-ED58-1FD2065C3CDF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F2AACAE9-F5C3-4576-B9DF-10E0CC3389A6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3" name="Group 23">
            <a:extLst>
              <a:ext uri="{FF2B5EF4-FFF2-40B4-BE49-F238E27FC236}">
                <a16:creationId xmlns:a16="http://schemas.microsoft.com/office/drawing/2014/main" id="{B6E2B72A-17D3-36AD-8A0A-4CBC54B0A0B6}"/>
              </a:ext>
            </a:extLst>
          </p:cNvPr>
          <p:cNvGrpSpPr/>
          <p:nvPr/>
        </p:nvGrpSpPr>
        <p:grpSpPr>
          <a:xfrm rot="-2177796">
            <a:off x="7098922" y="3410697"/>
            <a:ext cx="530486" cy="652905"/>
            <a:chOff x="0" y="0"/>
            <a:chExt cx="660400" cy="812800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40220428-9B0E-2E3C-0DB6-B08192B81476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E545B619-07E6-9CCD-64F3-B5CE807280BD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6" name="Group 26">
            <a:extLst>
              <a:ext uri="{FF2B5EF4-FFF2-40B4-BE49-F238E27FC236}">
                <a16:creationId xmlns:a16="http://schemas.microsoft.com/office/drawing/2014/main" id="{CD1D08D7-F039-D1A8-DC37-73101789687B}"/>
              </a:ext>
            </a:extLst>
          </p:cNvPr>
          <p:cNvGrpSpPr/>
          <p:nvPr/>
        </p:nvGrpSpPr>
        <p:grpSpPr>
          <a:xfrm rot="3211271">
            <a:off x="4150673" y="5700684"/>
            <a:ext cx="5010626" cy="314291"/>
            <a:chOff x="0" y="0"/>
            <a:chExt cx="812800" cy="50983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70F4B9A9-B2E7-840D-BE57-94CDA56235B1}"/>
                </a:ext>
              </a:extLst>
            </p:cNvPr>
            <p:cNvSpPr/>
            <p:nvPr/>
          </p:nvSpPr>
          <p:spPr>
            <a:xfrm>
              <a:off x="0" y="0"/>
              <a:ext cx="812800" cy="50983"/>
            </a:xfrm>
            <a:custGeom>
              <a:avLst/>
              <a:gdLst/>
              <a:ahLst/>
              <a:cxnLst/>
              <a:rect l="l" t="t" r="r" b="b"/>
              <a:pathLst>
                <a:path w="812800" h="50983">
                  <a:moveTo>
                    <a:pt x="0" y="0"/>
                  </a:moveTo>
                  <a:lnTo>
                    <a:pt x="812800" y="0"/>
                  </a:lnTo>
                  <a:lnTo>
                    <a:pt x="812800" y="50983"/>
                  </a:lnTo>
                  <a:lnTo>
                    <a:pt x="0" y="50983"/>
                  </a:ln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8" name="TextBox 28">
              <a:extLst>
                <a:ext uri="{FF2B5EF4-FFF2-40B4-BE49-F238E27FC236}">
                  <a16:creationId xmlns:a16="http://schemas.microsoft.com/office/drawing/2014/main" id="{A9A5BDE8-4AA7-2D33-2C49-2EE5902B7ADF}"/>
                </a:ext>
              </a:extLst>
            </p:cNvPr>
            <p:cNvSpPr txBox="1"/>
            <p:nvPr/>
          </p:nvSpPr>
          <p:spPr>
            <a:xfrm>
              <a:off x="0" y="-19050"/>
              <a:ext cx="812800" cy="70033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7CB6DD86-59C6-8A1E-02AB-7C67D0B5B674}"/>
              </a:ext>
            </a:extLst>
          </p:cNvPr>
          <p:cNvGrpSpPr/>
          <p:nvPr/>
        </p:nvGrpSpPr>
        <p:grpSpPr>
          <a:xfrm rot="8705936">
            <a:off x="8018589" y="7724926"/>
            <a:ext cx="308358" cy="379518"/>
            <a:chOff x="0" y="0"/>
            <a:chExt cx="660400" cy="812800"/>
          </a:xfrm>
        </p:grpSpPr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A11EC809-A43F-C30D-BF3D-05EC2FBEE8C9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id="{A27D8F8D-7A05-EB80-87E4-9C2E2F9CC03B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32" name="Group 32">
            <a:extLst>
              <a:ext uri="{FF2B5EF4-FFF2-40B4-BE49-F238E27FC236}">
                <a16:creationId xmlns:a16="http://schemas.microsoft.com/office/drawing/2014/main" id="{9C064B79-EE6B-C219-0602-61589BD86543}"/>
              </a:ext>
            </a:extLst>
          </p:cNvPr>
          <p:cNvGrpSpPr/>
          <p:nvPr/>
        </p:nvGrpSpPr>
        <p:grpSpPr>
          <a:xfrm rot="-2403900">
            <a:off x="5017891" y="3671608"/>
            <a:ext cx="308358" cy="379518"/>
            <a:chOff x="0" y="0"/>
            <a:chExt cx="660400" cy="812800"/>
          </a:xfrm>
        </p:grpSpPr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19F1EA4-BD53-FEEF-D05E-D65B4CDCFFFC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4" name="TextBox 34">
              <a:extLst>
                <a:ext uri="{FF2B5EF4-FFF2-40B4-BE49-F238E27FC236}">
                  <a16:creationId xmlns:a16="http://schemas.microsoft.com/office/drawing/2014/main" id="{034CD767-4F6E-216E-CBC4-CFDCED8D568D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sp>
        <p:nvSpPr>
          <p:cNvPr id="35" name="Freeform 35">
            <a:extLst>
              <a:ext uri="{FF2B5EF4-FFF2-40B4-BE49-F238E27FC236}">
                <a16:creationId xmlns:a16="http://schemas.microsoft.com/office/drawing/2014/main" id="{C857CF8B-89C1-CB93-41B3-9416E92811A6}"/>
              </a:ext>
            </a:extLst>
          </p:cNvPr>
          <p:cNvSpPr/>
          <p:nvPr/>
        </p:nvSpPr>
        <p:spPr>
          <a:xfrm rot="8426682">
            <a:off x="10975965" y="4879975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6" name="Freeform 36">
            <a:extLst>
              <a:ext uri="{FF2B5EF4-FFF2-40B4-BE49-F238E27FC236}">
                <a16:creationId xmlns:a16="http://schemas.microsoft.com/office/drawing/2014/main" id="{86C3FAE8-F71A-83FC-70CE-F02CB6FC0ABF}"/>
              </a:ext>
            </a:extLst>
          </p:cNvPr>
          <p:cNvSpPr/>
          <p:nvPr/>
        </p:nvSpPr>
        <p:spPr>
          <a:xfrm rot="8509396">
            <a:off x="4888228" y="6082228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4" y="0"/>
                </a:lnTo>
                <a:lnTo>
                  <a:pt x="898844" y="778625"/>
                </a:lnTo>
                <a:lnTo>
                  <a:pt x="0" y="7786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3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7" name="Freeform 37">
            <a:extLst>
              <a:ext uri="{FF2B5EF4-FFF2-40B4-BE49-F238E27FC236}">
                <a16:creationId xmlns:a16="http://schemas.microsoft.com/office/drawing/2014/main" id="{F1AEC477-F9DC-9540-8439-7F77BA8BC68D}"/>
              </a:ext>
            </a:extLst>
          </p:cNvPr>
          <p:cNvSpPr/>
          <p:nvPr/>
        </p:nvSpPr>
        <p:spPr>
          <a:xfrm rot="8426682">
            <a:off x="4855112" y="5926953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8" name="Freeform 38">
            <a:extLst>
              <a:ext uri="{FF2B5EF4-FFF2-40B4-BE49-F238E27FC236}">
                <a16:creationId xmlns:a16="http://schemas.microsoft.com/office/drawing/2014/main" id="{029E130A-A41F-973B-7331-389EAC362ED8}"/>
              </a:ext>
            </a:extLst>
          </p:cNvPr>
          <p:cNvSpPr/>
          <p:nvPr/>
        </p:nvSpPr>
        <p:spPr>
          <a:xfrm rot="8509396">
            <a:off x="9568140" y="4073685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5" y="0"/>
                </a:lnTo>
                <a:lnTo>
                  <a:pt x="898845" y="778624"/>
                </a:lnTo>
                <a:lnTo>
                  <a:pt x="0" y="7786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9" name="Freeform 39">
            <a:extLst>
              <a:ext uri="{FF2B5EF4-FFF2-40B4-BE49-F238E27FC236}">
                <a16:creationId xmlns:a16="http://schemas.microsoft.com/office/drawing/2014/main" id="{4BA12202-5444-8E66-C50B-B5C5AA08564A}"/>
              </a:ext>
            </a:extLst>
          </p:cNvPr>
          <p:cNvSpPr/>
          <p:nvPr/>
        </p:nvSpPr>
        <p:spPr>
          <a:xfrm rot="8426682">
            <a:off x="9535024" y="3889300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3" y="0"/>
                </a:lnTo>
                <a:lnTo>
                  <a:pt x="682013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3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0" name="Freeform 40">
            <a:extLst>
              <a:ext uri="{FF2B5EF4-FFF2-40B4-BE49-F238E27FC236}">
                <a16:creationId xmlns:a16="http://schemas.microsoft.com/office/drawing/2014/main" id="{4C5152C9-D5BE-6A8F-8B18-D1663B2BE969}"/>
              </a:ext>
            </a:extLst>
          </p:cNvPr>
          <p:cNvSpPr/>
          <p:nvPr/>
        </p:nvSpPr>
        <p:spPr>
          <a:xfrm rot="8509396">
            <a:off x="3471249" y="3700910"/>
            <a:ext cx="388199" cy="336277"/>
          </a:xfrm>
          <a:custGeom>
            <a:avLst/>
            <a:gdLst/>
            <a:ahLst/>
            <a:cxnLst/>
            <a:rect l="l" t="t" r="r" b="b"/>
            <a:pathLst>
              <a:path w="388199" h="336277">
                <a:moveTo>
                  <a:pt x="0" y="0"/>
                </a:moveTo>
                <a:lnTo>
                  <a:pt x="388199" y="0"/>
                </a:lnTo>
                <a:lnTo>
                  <a:pt x="388199" y="336278"/>
                </a:lnTo>
                <a:lnTo>
                  <a:pt x="0" y="33627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B03BEF0F-1877-8F9C-047D-482972C143FB}"/>
              </a:ext>
            </a:extLst>
          </p:cNvPr>
          <p:cNvSpPr/>
          <p:nvPr/>
        </p:nvSpPr>
        <p:spPr>
          <a:xfrm rot="8746641">
            <a:off x="8411004" y="2375827"/>
            <a:ext cx="1224017" cy="1224017"/>
          </a:xfrm>
          <a:custGeom>
            <a:avLst/>
            <a:gdLst/>
            <a:ahLst/>
            <a:cxnLst/>
            <a:rect l="l" t="t" r="r" b="b"/>
            <a:pathLst>
              <a:path w="1224017" h="1224017">
                <a:moveTo>
                  <a:pt x="0" y="0"/>
                </a:moveTo>
                <a:lnTo>
                  <a:pt x="1224018" y="0"/>
                </a:lnTo>
                <a:lnTo>
                  <a:pt x="1224018" y="1224018"/>
                </a:lnTo>
                <a:lnTo>
                  <a:pt x="0" y="12240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06EE9BDF-5F90-B0F8-5779-441A42F22273}"/>
              </a:ext>
            </a:extLst>
          </p:cNvPr>
          <p:cNvSpPr/>
          <p:nvPr/>
        </p:nvSpPr>
        <p:spPr>
          <a:xfrm rot="5400000">
            <a:off x="6767018" y="1511934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1" y="0"/>
                </a:lnTo>
                <a:lnTo>
                  <a:pt x="1015781" y="1015781"/>
                </a:lnTo>
                <a:lnTo>
                  <a:pt x="0" y="101578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1E70E30F-F973-E42C-F5DB-7021E91B067E}"/>
              </a:ext>
            </a:extLst>
          </p:cNvPr>
          <p:cNvSpPr/>
          <p:nvPr/>
        </p:nvSpPr>
        <p:spPr>
          <a:xfrm rot="5400000">
            <a:off x="7372312" y="8139041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3"/>
                </a:lnTo>
                <a:lnTo>
                  <a:pt x="0" y="31074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25E9F0F4-9B18-FFD7-1BC8-C5B608F21693}"/>
              </a:ext>
            </a:extLst>
          </p:cNvPr>
          <p:cNvSpPr/>
          <p:nvPr/>
        </p:nvSpPr>
        <p:spPr>
          <a:xfrm rot="5400000">
            <a:off x="9664283" y="7372682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4"/>
                </a:lnTo>
                <a:lnTo>
                  <a:pt x="0" y="31074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5" name="Freeform 45">
            <a:extLst>
              <a:ext uri="{FF2B5EF4-FFF2-40B4-BE49-F238E27FC236}">
                <a16:creationId xmlns:a16="http://schemas.microsoft.com/office/drawing/2014/main" id="{B9176363-FA36-B196-1BF1-725A1F23B024}"/>
              </a:ext>
            </a:extLst>
          </p:cNvPr>
          <p:cNvSpPr/>
          <p:nvPr/>
        </p:nvSpPr>
        <p:spPr>
          <a:xfrm rot="5400000">
            <a:off x="10864579" y="1743395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5" y="0"/>
                </a:lnTo>
                <a:lnTo>
                  <a:pt x="1255715" y="1255716"/>
                </a:lnTo>
                <a:lnTo>
                  <a:pt x="0" y="125571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6" name="Freeform 46">
            <a:extLst>
              <a:ext uri="{FF2B5EF4-FFF2-40B4-BE49-F238E27FC236}">
                <a16:creationId xmlns:a16="http://schemas.microsoft.com/office/drawing/2014/main" id="{A601A0DF-E235-9658-C6F8-125AA2593629}"/>
              </a:ext>
            </a:extLst>
          </p:cNvPr>
          <p:cNvSpPr/>
          <p:nvPr/>
        </p:nvSpPr>
        <p:spPr>
          <a:xfrm rot="5400000">
            <a:off x="11164110" y="2042926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7" name="Freeform 47">
            <a:extLst>
              <a:ext uri="{FF2B5EF4-FFF2-40B4-BE49-F238E27FC236}">
                <a16:creationId xmlns:a16="http://schemas.microsoft.com/office/drawing/2014/main" id="{171E22F5-9E94-2204-2508-15CDFD7D76D5}"/>
              </a:ext>
            </a:extLst>
          </p:cNvPr>
          <p:cNvSpPr/>
          <p:nvPr/>
        </p:nvSpPr>
        <p:spPr>
          <a:xfrm rot="8426682">
            <a:off x="9129694" y="1090224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9000"/>
                </a:lnTo>
                <a:lnTo>
                  <a:pt x="0" y="8790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8" name="Freeform 48">
            <a:extLst>
              <a:ext uri="{FF2B5EF4-FFF2-40B4-BE49-F238E27FC236}">
                <a16:creationId xmlns:a16="http://schemas.microsoft.com/office/drawing/2014/main" id="{9315D357-89FC-44BF-67DC-9572DD302590}"/>
              </a:ext>
            </a:extLst>
          </p:cNvPr>
          <p:cNvSpPr/>
          <p:nvPr/>
        </p:nvSpPr>
        <p:spPr>
          <a:xfrm rot="5400000">
            <a:off x="14267503" y="6479182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2" y="0"/>
                </a:lnTo>
                <a:lnTo>
                  <a:pt x="1015782" y="1015782"/>
                </a:lnTo>
                <a:lnTo>
                  <a:pt x="0" y="10157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9" name="Freeform 49">
            <a:extLst>
              <a:ext uri="{FF2B5EF4-FFF2-40B4-BE49-F238E27FC236}">
                <a16:creationId xmlns:a16="http://schemas.microsoft.com/office/drawing/2014/main" id="{C5EEA42F-26A4-CE1F-8E92-98F0E2756C9D}"/>
              </a:ext>
            </a:extLst>
          </p:cNvPr>
          <p:cNvSpPr/>
          <p:nvPr/>
        </p:nvSpPr>
        <p:spPr>
          <a:xfrm rot="5400000">
            <a:off x="13666300" y="2487956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0" name="Freeform 50">
            <a:extLst>
              <a:ext uri="{FF2B5EF4-FFF2-40B4-BE49-F238E27FC236}">
                <a16:creationId xmlns:a16="http://schemas.microsoft.com/office/drawing/2014/main" id="{DF3B9CC1-040E-0F61-1B6A-B6FBCA1486E6}"/>
              </a:ext>
            </a:extLst>
          </p:cNvPr>
          <p:cNvSpPr/>
          <p:nvPr/>
        </p:nvSpPr>
        <p:spPr>
          <a:xfrm>
            <a:off x="329237" y="506583"/>
            <a:ext cx="1682782" cy="1682782"/>
          </a:xfrm>
          <a:custGeom>
            <a:avLst/>
            <a:gdLst/>
            <a:ahLst/>
            <a:cxnLst/>
            <a:rect l="l" t="t" r="r" b="b"/>
            <a:pathLst>
              <a:path w="1682782" h="1682782">
                <a:moveTo>
                  <a:pt x="0" y="0"/>
                </a:moveTo>
                <a:lnTo>
                  <a:pt x="1682782" y="0"/>
                </a:lnTo>
                <a:lnTo>
                  <a:pt x="1682782" y="1682783"/>
                </a:lnTo>
                <a:lnTo>
                  <a:pt x="0" y="1682783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30000"/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1" name="Freeform 51">
            <a:extLst>
              <a:ext uri="{FF2B5EF4-FFF2-40B4-BE49-F238E27FC236}">
                <a16:creationId xmlns:a16="http://schemas.microsoft.com/office/drawing/2014/main" id="{C58BD3A1-D84C-ED27-ECF8-CA3E10D7396A}"/>
              </a:ext>
            </a:extLst>
          </p:cNvPr>
          <p:cNvSpPr/>
          <p:nvPr/>
        </p:nvSpPr>
        <p:spPr>
          <a:xfrm rot="5916693">
            <a:off x="11988615" y="8032221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4" y="0"/>
                </a:lnTo>
                <a:lnTo>
                  <a:pt x="2899414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2" name="Freeform 52">
            <a:extLst>
              <a:ext uri="{FF2B5EF4-FFF2-40B4-BE49-F238E27FC236}">
                <a16:creationId xmlns:a16="http://schemas.microsoft.com/office/drawing/2014/main" id="{A78E1A81-D996-973C-368C-F5EEABE4601F}"/>
              </a:ext>
            </a:extLst>
          </p:cNvPr>
          <p:cNvSpPr/>
          <p:nvPr/>
        </p:nvSpPr>
        <p:spPr>
          <a:xfrm rot="5400000">
            <a:off x="16549409" y="7483743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6" y="0"/>
                </a:lnTo>
                <a:lnTo>
                  <a:pt x="1255716" y="1255715"/>
                </a:lnTo>
                <a:lnTo>
                  <a:pt x="0" y="125571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3" name="Freeform 53">
            <a:extLst>
              <a:ext uri="{FF2B5EF4-FFF2-40B4-BE49-F238E27FC236}">
                <a16:creationId xmlns:a16="http://schemas.microsoft.com/office/drawing/2014/main" id="{DF1B7FB9-2117-AC97-25AE-CFC663E5F822}"/>
              </a:ext>
            </a:extLst>
          </p:cNvPr>
          <p:cNvSpPr/>
          <p:nvPr/>
        </p:nvSpPr>
        <p:spPr>
          <a:xfrm rot="5400000">
            <a:off x="16848940" y="7783274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4" name="Freeform 54">
            <a:extLst>
              <a:ext uri="{FF2B5EF4-FFF2-40B4-BE49-F238E27FC236}">
                <a16:creationId xmlns:a16="http://schemas.microsoft.com/office/drawing/2014/main" id="{3E56EC66-5088-67E7-A52D-8CF98C726C6C}"/>
              </a:ext>
            </a:extLst>
          </p:cNvPr>
          <p:cNvSpPr/>
          <p:nvPr/>
        </p:nvSpPr>
        <p:spPr>
          <a:xfrm rot="5400000">
            <a:off x="13303788" y="116060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29" y="0"/>
                </a:lnTo>
                <a:lnTo>
                  <a:pt x="738229" y="738230"/>
                </a:lnTo>
                <a:lnTo>
                  <a:pt x="0" y="738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5" name="Freeform 55">
            <a:extLst>
              <a:ext uri="{FF2B5EF4-FFF2-40B4-BE49-F238E27FC236}">
                <a16:creationId xmlns:a16="http://schemas.microsoft.com/office/drawing/2014/main" id="{DE9406B5-0E4B-E285-7AB9-18F11E4C98BF}"/>
              </a:ext>
            </a:extLst>
          </p:cNvPr>
          <p:cNvSpPr/>
          <p:nvPr/>
        </p:nvSpPr>
        <p:spPr>
          <a:xfrm rot="8426682">
            <a:off x="16560612" y="2028362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8999"/>
                </a:lnTo>
                <a:lnTo>
                  <a:pt x="0" y="878999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6" name="Freeform 56">
            <a:extLst>
              <a:ext uri="{FF2B5EF4-FFF2-40B4-BE49-F238E27FC236}">
                <a16:creationId xmlns:a16="http://schemas.microsoft.com/office/drawing/2014/main" id="{0AE2C43E-14F1-68DD-5B1E-460649E01AF0}"/>
              </a:ext>
            </a:extLst>
          </p:cNvPr>
          <p:cNvSpPr/>
          <p:nvPr/>
        </p:nvSpPr>
        <p:spPr>
          <a:xfrm rot="5400000">
            <a:off x="14963569" y="0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4" y="0"/>
                </a:lnTo>
                <a:lnTo>
                  <a:pt x="1740164" y="1740164"/>
                </a:lnTo>
                <a:lnTo>
                  <a:pt x="0" y="17401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7" name="Group 57">
            <a:extLst>
              <a:ext uri="{FF2B5EF4-FFF2-40B4-BE49-F238E27FC236}">
                <a16:creationId xmlns:a16="http://schemas.microsoft.com/office/drawing/2014/main" id="{E4051ABB-6627-839C-76B2-76F7AB49F736}"/>
              </a:ext>
            </a:extLst>
          </p:cNvPr>
          <p:cNvGrpSpPr/>
          <p:nvPr/>
        </p:nvGrpSpPr>
        <p:grpSpPr>
          <a:xfrm rot="5400000">
            <a:off x="7266173" y="-3956876"/>
            <a:ext cx="3755655" cy="18192751"/>
            <a:chOff x="0" y="0"/>
            <a:chExt cx="1276968" cy="6755179"/>
          </a:xfrm>
        </p:grpSpPr>
        <p:sp>
          <p:nvSpPr>
            <p:cNvPr id="58" name="Freeform 58">
              <a:extLst>
                <a:ext uri="{FF2B5EF4-FFF2-40B4-BE49-F238E27FC236}">
                  <a16:creationId xmlns:a16="http://schemas.microsoft.com/office/drawing/2014/main" id="{4E51DE7F-62E3-E8B4-BE8D-38807DCFF2F0}"/>
                </a:ext>
              </a:extLst>
            </p:cNvPr>
            <p:cNvSpPr/>
            <p:nvPr/>
          </p:nvSpPr>
          <p:spPr>
            <a:xfrm>
              <a:off x="0" y="0"/>
              <a:ext cx="1276968" cy="6755179"/>
            </a:xfrm>
            <a:custGeom>
              <a:avLst/>
              <a:gdLst/>
              <a:ahLst/>
              <a:cxnLst/>
              <a:rect l="l" t="t" r="r" b="b"/>
              <a:pathLst>
                <a:path w="1276968" h="6755179">
                  <a:moveTo>
                    <a:pt x="0" y="0"/>
                  </a:moveTo>
                  <a:lnTo>
                    <a:pt x="1276968" y="0"/>
                  </a:lnTo>
                  <a:lnTo>
                    <a:pt x="1276968" y="6755179"/>
                  </a:lnTo>
                  <a:lnTo>
                    <a:pt x="0" y="6755179"/>
                  </a:lnTo>
                  <a:close/>
                </a:path>
              </a:pathLst>
            </a:custGeom>
            <a:solidFill>
              <a:srgbClr val="97C942">
                <a:alpha val="94902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59" name="TextBox 59">
              <a:extLst>
                <a:ext uri="{FF2B5EF4-FFF2-40B4-BE49-F238E27FC236}">
                  <a16:creationId xmlns:a16="http://schemas.microsoft.com/office/drawing/2014/main" id="{7493C82B-2E2E-F427-E89D-9A6DC9FE1C86}"/>
                </a:ext>
              </a:extLst>
            </p:cNvPr>
            <p:cNvSpPr txBox="1"/>
            <p:nvPr/>
          </p:nvSpPr>
          <p:spPr>
            <a:xfrm>
              <a:off x="0" y="-9525"/>
              <a:ext cx="1276968" cy="6764704"/>
            </a:xfrm>
            <a:prstGeom prst="rect">
              <a:avLst/>
            </a:prstGeom>
          </p:spPr>
          <p:txBody>
            <a:bodyPr lIns="7827" tIns="7827" rIns="7827" bIns="7827" rtlCol="0" anchor="ctr"/>
            <a:lstStyle/>
            <a:p>
              <a:pPr algn="ctr">
                <a:lnSpc>
                  <a:spcPts val="30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6" name="TextBox 66">
            <a:extLst>
              <a:ext uri="{FF2B5EF4-FFF2-40B4-BE49-F238E27FC236}">
                <a16:creationId xmlns:a16="http://schemas.microsoft.com/office/drawing/2014/main" id="{937EAEA2-A410-91AA-4113-55C84570198A}"/>
              </a:ext>
            </a:extLst>
          </p:cNvPr>
          <p:cNvSpPr txBox="1"/>
          <p:nvPr/>
        </p:nvSpPr>
        <p:spPr>
          <a:xfrm>
            <a:off x="47625" y="3193201"/>
            <a:ext cx="7897797" cy="3042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05"/>
              </a:lnSpc>
            </a:pPr>
            <a:r>
              <a:rPr lang="sl-SI" sz="5789" dirty="0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HUMANITARNI POČITNIŠKI TEDEN</a:t>
            </a:r>
          </a:p>
          <a:p>
            <a:pPr algn="ctr">
              <a:lnSpc>
                <a:spcPts val="8105"/>
              </a:lnSpc>
            </a:pPr>
            <a:endParaRPr lang="en-US" sz="5789" dirty="0">
              <a:solidFill>
                <a:srgbClr val="15ACDF"/>
              </a:solidFill>
              <a:latin typeface="Intro Rust"/>
              <a:ea typeface="Intro Rust"/>
              <a:cs typeface="Intro Rust"/>
              <a:sym typeface="Intro Rust"/>
            </a:endParaRPr>
          </a:p>
        </p:txBody>
      </p:sp>
      <p:pic>
        <p:nvPicPr>
          <p:cNvPr id="61" name="Slika 60" descr="Slika, ki vsebuje besede oblačila, oseba, na prostem, drevo&#10;&#10;Opis je samodejno ustvarjen">
            <a:extLst>
              <a:ext uri="{FF2B5EF4-FFF2-40B4-BE49-F238E27FC236}">
                <a16:creationId xmlns:a16="http://schemas.microsoft.com/office/drawing/2014/main" id="{0B1E2539-EF12-7A46-BB5A-2B658117DE72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82"/>
          <a:stretch/>
        </p:blipFill>
        <p:spPr>
          <a:xfrm>
            <a:off x="7916294" y="1659174"/>
            <a:ext cx="9836298" cy="643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349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530ED-7A40-16AA-D850-669B79181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4750CB3-5B5E-0776-8954-ABFE6E074971}"/>
              </a:ext>
            </a:extLst>
          </p:cNvPr>
          <p:cNvSpPr/>
          <p:nvPr/>
        </p:nvSpPr>
        <p:spPr>
          <a:xfrm rot="5400000">
            <a:off x="3306022" y="4633386"/>
            <a:ext cx="1104335" cy="1104335"/>
          </a:xfrm>
          <a:custGeom>
            <a:avLst/>
            <a:gdLst/>
            <a:ahLst/>
            <a:cxnLst/>
            <a:rect l="l" t="t" r="r" b="b"/>
            <a:pathLst>
              <a:path w="1104335" h="1104335">
                <a:moveTo>
                  <a:pt x="0" y="0"/>
                </a:moveTo>
                <a:lnTo>
                  <a:pt x="1104335" y="0"/>
                </a:lnTo>
                <a:lnTo>
                  <a:pt x="1104335" y="1104334"/>
                </a:lnTo>
                <a:lnTo>
                  <a:pt x="0" y="11043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AA015A0-F489-D4DB-5E45-0E44AED5E35B}"/>
              </a:ext>
            </a:extLst>
          </p:cNvPr>
          <p:cNvSpPr/>
          <p:nvPr/>
        </p:nvSpPr>
        <p:spPr>
          <a:xfrm rot="5400000">
            <a:off x="2176920" y="6617754"/>
            <a:ext cx="1296930" cy="1296930"/>
          </a:xfrm>
          <a:custGeom>
            <a:avLst/>
            <a:gdLst/>
            <a:ahLst/>
            <a:cxnLst/>
            <a:rect l="l" t="t" r="r" b="b"/>
            <a:pathLst>
              <a:path w="1296930" h="1296930">
                <a:moveTo>
                  <a:pt x="0" y="0"/>
                </a:moveTo>
                <a:lnTo>
                  <a:pt x="1296930" y="0"/>
                </a:lnTo>
                <a:lnTo>
                  <a:pt x="1296930" y="1296931"/>
                </a:lnTo>
                <a:lnTo>
                  <a:pt x="0" y="12969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FD2DE01-61D5-6B2B-B51D-2DEFA2203681}"/>
              </a:ext>
            </a:extLst>
          </p:cNvPr>
          <p:cNvSpPr/>
          <p:nvPr/>
        </p:nvSpPr>
        <p:spPr>
          <a:xfrm rot="5400000">
            <a:off x="9873257" y="800122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30" y="0"/>
                </a:lnTo>
                <a:lnTo>
                  <a:pt x="738230" y="738229"/>
                </a:lnTo>
                <a:lnTo>
                  <a:pt x="0" y="7382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BDCE7CD1-778A-B9CF-8060-8E6CDF19D47A}"/>
              </a:ext>
            </a:extLst>
          </p:cNvPr>
          <p:cNvSpPr/>
          <p:nvPr/>
        </p:nvSpPr>
        <p:spPr>
          <a:xfrm rot="5916693">
            <a:off x="2247146" y="1255705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3" y="0"/>
                </a:lnTo>
                <a:lnTo>
                  <a:pt x="2899413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8F5FB271-FC08-7CBA-B248-8AA14CB9E428}"/>
              </a:ext>
            </a:extLst>
          </p:cNvPr>
          <p:cNvSpPr/>
          <p:nvPr/>
        </p:nvSpPr>
        <p:spPr>
          <a:xfrm rot="5400000">
            <a:off x="4931935" y="7471611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5" y="0"/>
                </a:lnTo>
                <a:lnTo>
                  <a:pt x="1740165" y="1740165"/>
                </a:lnTo>
                <a:lnTo>
                  <a:pt x="0" y="174016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4CFCDCA-3E15-7967-68C7-29920A7262EF}"/>
              </a:ext>
            </a:extLst>
          </p:cNvPr>
          <p:cNvSpPr/>
          <p:nvPr/>
        </p:nvSpPr>
        <p:spPr>
          <a:xfrm rot="5400000">
            <a:off x="10532822" y="5971689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B9328CB2-492E-9734-E830-9BC9F7069A16}"/>
              </a:ext>
            </a:extLst>
          </p:cNvPr>
          <p:cNvGrpSpPr/>
          <p:nvPr/>
        </p:nvGrpSpPr>
        <p:grpSpPr>
          <a:xfrm rot="3212930">
            <a:off x="4852257" y="4937347"/>
            <a:ext cx="4916892" cy="826093"/>
            <a:chOff x="0" y="0"/>
            <a:chExt cx="812800" cy="136559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3AB5B26-6A93-A58D-90EA-F0631456C939}"/>
                </a:ext>
              </a:extLst>
            </p:cNvPr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29337825-B30B-183C-9C76-25912D9A1F7E}"/>
                </a:ext>
              </a:extLst>
            </p:cNvPr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8FDF887F-E826-6557-9D2E-509D78DEA5F9}"/>
              </a:ext>
            </a:extLst>
          </p:cNvPr>
          <p:cNvGrpSpPr/>
          <p:nvPr/>
        </p:nvGrpSpPr>
        <p:grpSpPr>
          <a:xfrm rot="8574023">
            <a:off x="8607282" y="7134421"/>
            <a:ext cx="832287" cy="1024353"/>
            <a:chOff x="0" y="0"/>
            <a:chExt cx="660400" cy="8128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BEBD98B5-6C32-4BFB-FAF2-3EAB7F50BBF5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0B97E028-9AC6-6970-614C-EF575E5F3078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C072C396-5714-69FF-0C57-2C6237CCB9EE}"/>
              </a:ext>
            </a:extLst>
          </p:cNvPr>
          <p:cNvGrpSpPr/>
          <p:nvPr/>
        </p:nvGrpSpPr>
        <p:grpSpPr>
          <a:xfrm rot="-2177796">
            <a:off x="5303000" y="2674820"/>
            <a:ext cx="833096" cy="1025349"/>
            <a:chOff x="0" y="0"/>
            <a:chExt cx="660400" cy="812800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E11FDDCF-C839-F232-89DB-35ACADD08CF4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B2F8DED0-8EC9-43D0-01C5-1C0F90EE6E76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20F00CEC-C45E-A0A0-A3CB-0C1F4722CFB4}"/>
              </a:ext>
            </a:extLst>
          </p:cNvPr>
          <p:cNvGrpSpPr/>
          <p:nvPr/>
        </p:nvGrpSpPr>
        <p:grpSpPr>
          <a:xfrm rot="3212930">
            <a:off x="6811905" y="4851393"/>
            <a:ext cx="3130901" cy="526026"/>
            <a:chOff x="0" y="0"/>
            <a:chExt cx="812800" cy="136559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8DB49CDD-1071-4672-9B10-26B6BE268134}"/>
                </a:ext>
              </a:extLst>
            </p:cNvPr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E3997EDF-10CC-E64E-04AE-832079EFB823}"/>
                </a:ext>
              </a:extLst>
            </p:cNvPr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C67681F0-3047-EB57-4D99-8A647398EF15}"/>
              </a:ext>
            </a:extLst>
          </p:cNvPr>
          <p:cNvGrpSpPr/>
          <p:nvPr/>
        </p:nvGrpSpPr>
        <p:grpSpPr>
          <a:xfrm rot="8574023">
            <a:off x="9202970" y="6250411"/>
            <a:ext cx="529970" cy="652271"/>
            <a:chOff x="0" y="0"/>
            <a:chExt cx="660400" cy="812800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80116930-13C7-5E39-ED58-1FD2065C3CDF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F2AACAE9-F5C3-4576-B9DF-10E0CC3389A6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3" name="Group 23">
            <a:extLst>
              <a:ext uri="{FF2B5EF4-FFF2-40B4-BE49-F238E27FC236}">
                <a16:creationId xmlns:a16="http://schemas.microsoft.com/office/drawing/2014/main" id="{B6E2B72A-17D3-36AD-8A0A-4CBC54B0A0B6}"/>
              </a:ext>
            </a:extLst>
          </p:cNvPr>
          <p:cNvGrpSpPr/>
          <p:nvPr/>
        </p:nvGrpSpPr>
        <p:grpSpPr>
          <a:xfrm rot="-2177796">
            <a:off x="7098922" y="3410697"/>
            <a:ext cx="530486" cy="652905"/>
            <a:chOff x="0" y="0"/>
            <a:chExt cx="660400" cy="812800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40220428-9B0E-2E3C-0DB6-B08192B81476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E545B619-07E6-9CCD-64F3-B5CE807280BD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6" name="Group 26">
            <a:extLst>
              <a:ext uri="{FF2B5EF4-FFF2-40B4-BE49-F238E27FC236}">
                <a16:creationId xmlns:a16="http://schemas.microsoft.com/office/drawing/2014/main" id="{CD1D08D7-F039-D1A8-DC37-73101789687B}"/>
              </a:ext>
            </a:extLst>
          </p:cNvPr>
          <p:cNvGrpSpPr/>
          <p:nvPr/>
        </p:nvGrpSpPr>
        <p:grpSpPr>
          <a:xfrm rot="3211271">
            <a:off x="4150673" y="5700684"/>
            <a:ext cx="5010626" cy="314291"/>
            <a:chOff x="0" y="0"/>
            <a:chExt cx="812800" cy="50983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70F4B9A9-B2E7-840D-BE57-94CDA56235B1}"/>
                </a:ext>
              </a:extLst>
            </p:cNvPr>
            <p:cNvSpPr/>
            <p:nvPr/>
          </p:nvSpPr>
          <p:spPr>
            <a:xfrm>
              <a:off x="0" y="0"/>
              <a:ext cx="812800" cy="50983"/>
            </a:xfrm>
            <a:custGeom>
              <a:avLst/>
              <a:gdLst/>
              <a:ahLst/>
              <a:cxnLst/>
              <a:rect l="l" t="t" r="r" b="b"/>
              <a:pathLst>
                <a:path w="812800" h="50983">
                  <a:moveTo>
                    <a:pt x="0" y="0"/>
                  </a:moveTo>
                  <a:lnTo>
                    <a:pt x="812800" y="0"/>
                  </a:lnTo>
                  <a:lnTo>
                    <a:pt x="812800" y="50983"/>
                  </a:lnTo>
                  <a:lnTo>
                    <a:pt x="0" y="50983"/>
                  </a:ln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8" name="TextBox 28">
              <a:extLst>
                <a:ext uri="{FF2B5EF4-FFF2-40B4-BE49-F238E27FC236}">
                  <a16:creationId xmlns:a16="http://schemas.microsoft.com/office/drawing/2014/main" id="{A9A5BDE8-4AA7-2D33-2C49-2EE5902B7ADF}"/>
                </a:ext>
              </a:extLst>
            </p:cNvPr>
            <p:cNvSpPr txBox="1"/>
            <p:nvPr/>
          </p:nvSpPr>
          <p:spPr>
            <a:xfrm>
              <a:off x="0" y="-19050"/>
              <a:ext cx="812800" cy="70033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7CB6DD86-59C6-8A1E-02AB-7C67D0B5B674}"/>
              </a:ext>
            </a:extLst>
          </p:cNvPr>
          <p:cNvGrpSpPr/>
          <p:nvPr/>
        </p:nvGrpSpPr>
        <p:grpSpPr>
          <a:xfrm rot="8705936">
            <a:off x="8018589" y="7724926"/>
            <a:ext cx="308358" cy="379518"/>
            <a:chOff x="0" y="0"/>
            <a:chExt cx="660400" cy="812800"/>
          </a:xfrm>
        </p:grpSpPr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A11EC809-A43F-C30D-BF3D-05EC2FBEE8C9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id="{A27D8F8D-7A05-EB80-87E4-9C2E2F9CC03B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32" name="Group 32">
            <a:extLst>
              <a:ext uri="{FF2B5EF4-FFF2-40B4-BE49-F238E27FC236}">
                <a16:creationId xmlns:a16="http://schemas.microsoft.com/office/drawing/2014/main" id="{9C064B79-EE6B-C219-0602-61589BD86543}"/>
              </a:ext>
            </a:extLst>
          </p:cNvPr>
          <p:cNvGrpSpPr/>
          <p:nvPr/>
        </p:nvGrpSpPr>
        <p:grpSpPr>
          <a:xfrm rot="-2403900">
            <a:off x="5017891" y="3671608"/>
            <a:ext cx="308358" cy="379518"/>
            <a:chOff x="0" y="0"/>
            <a:chExt cx="660400" cy="812800"/>
          </a:xfrm>
        </p:grpSpPr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19F1EA4-BD53-FEEF-D05E-D65B4CDCFFFC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4" name="TextBox 34">
              <a:extLst>
                <a:ext uri="{FF2B5EF4-FFF2-40B4-BE49-F238E27FC236}">
                  <a16:creationId xmlns:a16="http://schemas.microsoft.com/office/drawing/2014/main" id="{034CD767-4F6E-216E-CBC4-CFDCED8D568D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sp>
        <p:nvSpPr>
          <p:cNvPr id="35" name="Freeform 35">
            <a:extLst>
              <a:ext uri="{FF2B5EF4-FFF2-40B4-BE49-F238E27FC236}">
                <a16:creationId xmlns:a16="http://schemas.microsoft.com/office/drawing/2014/main" id="{C857CF8B-89C1-CB93-41B3-9416E92811A6}"/>
              </a:ext>
            </a:extLst>
          </p:cNvPr>
          <p:cNvSpPr/>
          <p:nvPr/>
        </p:nvSpPr>
        <p:spPr>
          <a:xfrm rot="8426682">
            <a:off x="10975965" y="4879975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3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6" name="Freeform 36">
            <a:extLst>
              <a:ext uri="{FF2B5EF4-FFF2-40B4-BE49-F238E27FC236}">
                <a16:creationId xmlns:a16="http://schemas.microsoft.com/office/drawing/2014/main" id="{86C3FAE8-F71A-83FC-70CE-F02CB6FC0ABF}"/>
              </a:ext>
            </a:extLst>
          </p:cNvPr>
          <p:cNvSpPr/>
          <p:nvPr/>
        </p:nvSpPr>
        <p:spPr>
          <a:xfrm rot="8509396">
            <a:off x="4888228" y="6082228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4" y="0"/>
                </a:lnTo>
                <a:lnTo>
                  <a:pt x="898844" y="778625"/>
                </a:lnTo>
                <a:lnTo>
                  <a:pt x="0" y="77862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7" name="Freeform 37">
            <a:extLst>
              <a:ext uri="{FF2B5EF4-FFF2-40B4-BE49-F238E27FC236}">
                <a16:creationId xmlns:a16="http://schemas.microsoft.com/office/drawing/2014/main" id="{F1AEC477-F9DC-9540-8439-7F77BA8BC68D}"/>
              </a:ext>
            </a:extLst>
          </p:cNvPr>
          <p:cNvSpPr/>
          <p:nvPr/>
        </p:nvSpPr>
        <p:spPr>
          <a:xfrm rot="8426682">
            <a:off x="4855112" y="5926953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3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8" name="Freeform 38">
            <a:extLst>
              <a:ext uri="{FF2B5EF4-FFF2-40B4-BE49-F238E27FC236}">
                <a16:creationId xmlns:a16="http://schemas.microsoft.com/office/drawing/2014/main" id="{029E130A-A41F-973B-7331-389EAC362ED8}"/>
              </a:ext>
            </a:extLst>
          </p:cNvPr>
          <p:cNvSpPr/>
          <p:nvPr/>
        </p:nvSpPr>
        <p:spPr>
          <a:xfrm rot="8509396">
            <a:off x="9568140" y="4073685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5" y="0"/>
                </a:lnTo>
                <a:lnTo>
                  <a:pt x="898845" y="778624"/>
                </a:lnTo>
                <a:lnTo>
                  <a:pt x="0" y="77862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3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9" name="Freeform 39">
            <a:extLst>
              <a:ext uri="{FF2B5EF4-FFF2-40B4-BE49-F238E27FC236}">
                <a16:creationId xmlns:a16="http://schemas.microsoft.com/office/drawing/2014/main" id="{4BA12202-5444-8E66-C50B-B5C5AA08564A}"/>
              </a:ext>
            </a:extLst>
          </p:cNvPr>
          <p:cNvSpPr/>
          <p:nvPr/>
        </p:nvSpPr>
        <p:spPr>
          <a:xfrm rot="8426682">
            <a:off x="9535024" y="3889300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3" y="0"/>
                </a:lnTo>
                <a:lnTo>
                  <a:pt x="682013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0" name="Freeform 40">
            <a:extLst>
              <a:ext uri="{FF2B5EF4-FFF2-40B4-BE49-F238E27FC236}">
                <a16:creationId xmlns:a16="http://schemas.microsoft.com/office/drawing/2014/main" id="{4C5152C9-D5BE-6A8F-8B18-D1663B2BE969}"/>
              </a:ext>
            </a:extLst>
          </p:cNvPr>
          <p:cNvSpPr/>
          <p:nvPr/>
        </p:nvSpPr>
        <p:spPr>
          <a:xfrm rot="8509396">
            <a:off x="3471249" y="3700910"/>
            <a:ext cx="388199" cy="336277"/>
          </a:xfrm>
          <a:custGeom>
            <a:avLst/>
            <a:gdLst/>
            <a:ahLst/>
            <a:cxnLst/>
            <a:rect l="l" t="t" r="r" b="b"/>
            <a:pathLst>
              <a:path w="388199" h="336277">
                <a:moveTo>
                  <a:pt x="0" y="0"/>
                </a:moveTo>
                <a:lnTo>
                  <a:pt x="388199" y="0"/>
                </a:lnTo>
                <a:lnTo>
                  <a:pt x="388199" y="336278"/>
                </a:lnTo>
                <a:lnTo>
                  <a:pt x="0" y="33627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B03BEF0F-1877-8F9C-047D-482972C143FB}"/>
              </a:ext>
            </a:extLst>
          </p:cNvPr>
          <p:cNvSpPr/>
          <p:nvPr/>
        </p:nvSpPr>
        <p:spPr>
          <a:xfrm rot="8746641">
            <a:off x="8411004" y="2375827"/>
            <a:ext cx="1224017" cy="1224017"/>
          </a:xfrm>
          <a:custGeom>
            <a:avLst/>
            <a:gdLst/>
            <a:ahLst/>
            <a:cxnLst/>
            <a:rect l="l" t="t" r="r" b="b"/>
            <a:pathLst>
              <a:path w="1224017" h="1224017">
                <a:moveTo>
                  <a:pt x="0" y="0"/>
                </a:moveTo>
                <a:lnTo>
                  <a:pt x="1224018" y="0"/>
                </a:lnTo>
                <a:lnTo>
                  <a:pt x="1224018" y="1224018"/>
                </a:lnTo>
                <a:lnTo>
                  <a:pt x="0" y="122401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06EE9BDF-5F90-B0F8-5779-441A42F22273}"/>
              </a:ext>
            </a:extLst>
          </p:cNvPr>
          <p:cNvSpPr/>
          <p:nvPr/>
        </p:nvSpPr>
        <p:spPr>
          <a:xfrm rot="5400000">
            <a:off x="6767018" y="1511934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1" y="0"/>
                </a:lnTo>
                <a:lnTo>
                  <a:pt x="1015781" y="1015781"/>
                </a:lnTo>
                <a:lnTo>
                  <a:pt x="0" y="1015781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1E70E30F-F973-E42C-F5DB-7021E91B067E}"/>
              </a:ext>
            </a:extLst>
          </p:cNvPr>
          <p:cNvSpPr/>
          <p:nvPr/>
        </p:nvSpPr>
        <p:spPr>
          <a:xfrm rot="5400000">
            <a:off x="7372312" y="8139041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3"/>
                </a:lnTo>
                <a:lnTo>
                  <a:pt x="0" y="31074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25E9F0F4-9B18-FFD7-1BC8-C5B608F21693}"/>
              </a:ext>
            </a:extLst>
          </p:cNvPr>
          <p:cNvSpPr/>
          <p:nvPr/>
        </p:nvSpPr>
        <p:spPr>
          <a:xfrm rot="5400000">
            <a:off x="9664283" y="7372682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4"/>
                </a:lnTo>
                <a:lnTo>
                  <a:pt x="0" y="310744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5" name="Freeform 45">
            <a:extLst>
              <a:ext uri="{FF2B5EF4-FFF2-40B4-BE49-F238E27FC236}">
                <a16:creationId xmlns:a16="http://schemas.microsoft.com/office/drawing/2014/main" id="{B9176363-FA36-B196-1BF1-725A1F23B024}"/>
              </a:ext>
            </a:extLst>
          </p:cNvPr>
          <p:cNvSpPr/>
          <p:nvPr/>
        </p:nvSpPr>
        <p:spPr>
          <a:xfrm rot="5400000">
            <a:off x="10864579" y="1743395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5" y="0"/>
                </a:lnTo>
                <a:lnTo>
                  <a:pt x="1255715" y="1255716"/>
                </a:lnTo>
                <a:lnTo>
                  <a:pt x="0" y="1255716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6" name="Freeform 46">
            <a:extLst>
              <a:ext uri="{FF2B5EF4-FFF2-40B4-BE49-F238E27FC236}">
                <a16:creationId xmlns:a16="http://schemas.microsoft.com/office/drawing/2014/main" id="{A601A0DF-E235-9658-C6F8-125AA2593629}"/>
              </a:ext>
            </a:extLst>
          </p:cNvPr>
          <p:cNvSpPr/>
          <p:nvPr/>
        </p:nvSpPr>
        <p:spPr>
          <a:xfrm rot="5400000">
            <a:off x="11164110" y="2042926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7" name="Freeform 47">
            <a:extLst>
              <a:ext uri="{FF2B5EF4-FFF2-40B4-BE49-F238E27FC236}">
                <a16:creationId xmlns:a16="http://schemas.microsoft.com/office/drawing/2014/main" id="{171E22F5-9E94-2204-2508-15CDFD7D76D5}"/>
              </a:ext>
            </a:extLst>
          </p:cNvPr>
          <p:cNvSpPr/>
          <p:nvPr/>
        </p:nvSpPr>
        <p:spPr>
          <a:xfrm rot="8426682">
            <a:off x="9129694" y="1090224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9000"/>
                </a:lnTo>
                <a:lnTo>
                  <a:pt x="0" y="879000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30000"/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8" name="Freeform 48">
            <a:extLst>
              <a:ext uri="{FF2B5EF4-FFF2-40B4-BE49-F238E27FC236}">
                <a16:creationId xmlns:a16="http://schemas.microsoft.com/office/drawing/2014/main" id="{9315D357-89FC-44BF-67DC-9572DD302590}"/>
              </a:ext>
            </a:extLst>
          </p:cNvPr>
          <p:cNvSpPr/>
          <p:nvPr/>
        </p:nvSpPr>
        <p:spPr>
          <a:xfrm rot="5400000">
            <a:off x="14267503" y="6479182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2" y="0"/>
                </a:lnTo>
                <a:lnTo>
                  <a:pt x="1015782" y="1015782"/>
                </a:lnTo>
                <a:lnTo>
                  <a:pt x="0" y="101578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9" name="Freeform 49">
            <a:extLst>
              <a:ext uri="{FF2B5EF4-FFF2-40B4-BE49-F238E27FC236}">
                <a16:creationId xmlns:a16="http://schemas.microsoft.com/office/drawing/2014/main" id="{C5EEA42F-26A4-CE1F-8E92-98F0E2756C9D}"/>
              </a:ext>
            </a:extLst>
          </p:cNvPr>
          <p:cNvSpPr/>
          <p:nvPr/>
        </p:nvSpPr>
        <p:spPr>
          <a:xfrm rot="5400000">
            <a:off x="13666300" y="2487956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0" name="Freeform 50">
            <a:extLst>
              <a:ext uri="{FF2B5EF4-FFF2-40B4-BE49-F238E27FC236}">
                <a16:creationId xmlns:a16="http://schemas.microsoft.com/office/drawing/2014/main" id="{DF3B9CC1-040E-0F61-1B6A-B6FBCA1486E6}"/>
              </a:ext>
            </a:extLst>
          </p:cNvPr>
          <p:cNvSpPr/>
          <p:nvPr/>
        </p:nvSpPr>
        <p:spPr>
          <a:xfrm>
            <a:off x="329237" y="506583"/>
            <a:ext cx="1682782" cy="1682782"/>
          </a:xfrm>
          <a:custGeom>
            <a:avLst/>
            <a:gdLst/>
            <a:ahLst/>
            <a:cxnLst/>
            <a:rect l="l" t="t" r="r" b="b"/>
            <a:pathLst>
              <a:path w="1682782" h="1682782">
                <a:moveTo>
                  <a:pt x="0" y="0"/>
                </a:moveTo>
                <a:lnTo>
                  <a:pt x="1682782" y="0"/>
                </a:lnTo>
                <a:lnTo>
                  <a:pt x="1682782" y="1682783"/>
                </a:lnTo>
                <a:lnTo>
                  <a:pt x="0" y="1682783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alphaModFix amt="30000"/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1" name="Freeform 51">
            <a:extLst>
              <a:ext uri="{FF2B5EF4-FFF2-40B4-BE49-F238E27FC236}">
                <a16:creationId xmlns:a16="http://schemas.microsoft.com/office/drawing/2014/main" id="{C58BD3A1-D84C-ED27-ECF8-CA3E10D7396A}"/>
              </a:ext>
            </a:extLst>
          </p:cNvPr>
          <p:cNvSpPr/>
          <p:nvPr/>
        </p:nvSpPr>
        <p:spPr>
          <a:xfrm rot="5916693">
            <a:off x="11988615" y="8032221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4" y="0"/>
                </a:lnTo>
                <a:lnTo>
                  <a:pt x="2899414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2" name="Freeform 52">
            <a:extLst>
              <a:ext uri="{FF2B5EF4-FFF2-40B4-BE49-F238E27FC236}">
                <a16:creationId xmlns:a16="http://schemas.microsoft.com/office/drawing/2014/main" id="{A78E1A81-D996-973C-368C-F5EEABE4601F}"/>
              </a:ext>
            </a:extLst>
          </p:cNvPr>
          <p:cNvSpPr/>
          <p:nvPr/>
        </p:nvSpPr>
        <p:spPr>
          <a:xfrm rot="5400000">
            <a:off x="16549409" y="7483743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6" y="0"/>
                </a:lnTo>
                <a:lnTo>
                  <a:pt x="1255716" y="1255715"/>
                </a:lnTo>
                <a:lnTo>
                  <a:pt x="0" y="1255715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3" name="Freeform 53">
            <a:extLst>
              <a:ext uri="{FF2B5EF4-FFF2-40B4-BE49-F238E27FC236}">
                <a16:creationId xmlns:a16="http://schemas.microsoft.com/office/drawing/2014/main" id="{DF1B7FB9-2117-AC97-25AE-CFC663E5F822}"/>
              </a:ext>
            </a:extLst>
          </p:cNvPr>
          <p:cNvSpPr/>
          <p:nvPr/>
        </p:nvSpPr>
        <p:spPr>
          <a:xfrm rot="5400000">
            <a:off x="16848940" y="7783274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4" name="Freeform 54">
            <a:extLst>
              <a:ext uri="{FF2B5EF4-FFF2-40B4-BE49-F238E27FC236}">
                <a16:creationId xmlns:a16="http://schemas.microsoft.com/office/drawing/2014/main" id="{3E56EC66-5088-67E7-A52D-8CF98C726C6C}"/>
              </a:ext>
            </a:extLst>
          </p:cNvPr>
          <p:cNvSpPr/>
          <p:nvPr/>
        </p:nvSpPr>
        <p:spPr>
          <a:xfrm rot="5400000">
            <a:off x="13303788" y="116060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29" y="0"/>
                </a:lnTo>
                <a:lnTo>
                  <a:pt x="738229" y="738230"/>
                </a:lnTo>
                <a:lnTo>
                  <a:pt x="0" y="7382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5" name="Freeform 55">
            <a:extLst>
              <a:ext uri="{FF2B5EF4-FFF2-40B4-BE49-F238E27FC236}">
                <a16:creationId xmlns:a16="http://schemas.microsoft.com/office/drawing/2014/main" id="{DE9406B5-0E4B-E285-7AB9-18F11E4C98BF}"/>
              </a:ext>
            </a:extLst>
          </p:cNvPr>
          <p:cNvSpPr/>
          <p:nvPr/>
        </p:nvSpPr>
        <p:spPr>
          <a:xfrm rot="8426682">
            <a:off x="16560612" y="2028362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8999"/>
                </a:lnTo>
                <a:lnTo>
                  <a:pt x="0" y="878999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30000"/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6" name="Freeform 56">
            <a:extLst>
              <a:ext uri="{FF2B5EF4-FFF2-40B4-BE49-F238E27FC236}">
                <a16:creationId xmlns:a16="http://schemas.microsoft.com/office/drawing/2014/main" id="{0AE2C43E-14F1-68DD-5B1E-460649E01AF0}"/>
              </a:ext>
            </a:extLst>
          </p:cNvPr>
          <p:cNvSpPr/>
          <p:nvPr/>
        </p:nvSpPr>
        <p:spPr>
          <a:xfrm rot="5400000">
            <a:off x="14963569" y="0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4" y="0"/>
                </a:lnTo>
                <a:lnTo>
                  <a:pt x="1740164" y="1740164"/>
                </a:lnTo>
                <a:lnTo>
                  <a:pt x="0" y="17401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7" name="Group 57">
            <a:extLst>
              <a:ext uri="{FF2B5EF4-FFF2-40B4-BE49-F238E27FC236}">
                <a16:creationId xmlns:a16="http://schemas.microsoft.com/office/drawing/2014/main" id="{E4051ABB-6627-839C-76B2-76F7AB49F736}"/>
              </a:ext>
            </a:extLst>
          </p:cNvPr>
          <p:cNvGrpSpPr/>
          <p:nvPr/>
        </p:nvGrpSpPr>
        <p:grpSpPr>
          <a:xfrm rot="5400000">
            <a:off x="7266173" y="-3956876"/>
            <a:ext cx="3755655" cy="18192751"/>
            <a:chOff x="0" y="0"/>
            <a:chExt cx="1276968" cy="6755179"/>
          </a:xfrm>
        </p:grpSpPr>
        <p:sp>
          <p:nvSpPr>
            <p:cNvPr id="58" name="Freeform 58">
              <a:extLst>
                <a:ext uri="{FF2B5EF4-FFF2-40B4-BE49-F238E27FC236}">
                  <a16:creationId xmlns:a16="http://schemas.microsoft.com/office/drawing/2014/main" id="{4E51DE7F-62E3-E8B4-BE8D-38807DCFF2F0}"/>
                </a:ext>
              </a:extLst>
            </p:cNvPr>
            <p:cNvSpPr/>
            <p:nvPr/>
          </p:nvSpPr>
          <p:spPr>
            <a:xfrm>
              <a:off x="0" y="0"/>
              <a:ext cx="1276968" cy="6755179"/>
            </a:xfrm>
            <a:custGeom>
              <a:avLst/>
              <a:gdLst/>
              <a:ahLst/>
              <a:cxnLst/>
              <a:rect l="l" t="t" r="r" b="b"/>
              <a:pathLst>
                <a:path w="1276968" h="6755179">
                  <a:moveTo>
                    <a:pt x="0" y="0"/>
                  </a:moveTo>
                  <a:lnTo>
                    <a:pt x="1276968" y="0"/>
                  </a:lnTo>
                  <a:lnTo>
                    <a:pt x="1276968" y="6755179"/>
                  </a:lnTo>
                  <a:lnTo>
                    <a:pt x="0" y="6755179"/>
                  </a:lnTo>
                  <a:close/>
                </a:path>
              </a:pathLst>
            </a:custGeom>
            <a:solidFill>
              <a:srgbClr val="97C942">
                <a:alpha val="94902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59" name="TextBox 59">
              <a:extLst>
                <a:ext uri="{FF2B5EF4-FFF2-40B4-BE49-F238E27FC236}">
                  <a16:creationId xmlns:a16="http://schemas.microsoft.com/office/drawing/2014/main" id="{7493C82B-2E2E-F427-E89D-9A6DC9FE1C86}"/>
                </a:ext>
              </a:extLst>
            </p:cNvPr>
            <p:cNvSpPr txBox="1"/>
            <p:nvPr/>
          </p:nvSpPr>
          <p:spPr>
            <a:xfrm>
              <a:off x="0" y="-9525"/>
              <a:ext cx="1276968" cy="6764704"/>
            </a:xfrm>
            <a:prstGeom prst="rect">
              <a:avLst/>
            </a:prstGeom>
          </p:spPr>
          <p:txBody>
            <a:bodyPr lIns="7827" tIns="7827" rIns="7827" bIns="7827" rtlCol="0" anchor="ctr"/>
            <a:lstStyle/>
            <a:p>
              <a:pPr algn="ctr">
                <a:lnSpc>
                  <a:spcPts val="30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6" name="TextBox 66">
            <a:extLst>
              <a:ext uri="{FF2B5EF4-FFF2-40B4-BE49-F238E27FC236}">
                <a16:creationId xmlns:a16="http://schemas.microsoft.com/office/drawing/2014/main" id="{937EAEA2-A410-91AA-4113-55C84570198A}"/>
              </a:ext>
            </a:extLst>
          </p:cNvPr>
          <p:cNvSpPr txBox="1"/>
          <p:nvPr/>
        </p:nvSpPr>
        <p:spPr>
          <a:xfrm>
            <a:off x="47625" y="3193201"/>
            <a:ext cx="7897797" cy="3042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05"/>
              </a:lnSpc>
            </a:pPr>
            <a:r>
              <a:rPr lang="sl-SI" sz="5789" dirty="0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HUMANITARNI POČITNIŠKI TEDEN</a:t>
            </a:r>
          </a:p>
          <a:p>
            <a:pPr algn="ctr">
              <a:lnSpc>
                <a:spcPts val="8105"/>
              </a:lnSpc>
            </a:pPr>
            <a:endParaRPr lang="en-US" sz="5789" dirty="0">
              <a:solidFill>
                <a:srgbClr val="15ACDF"/>
              </a:solidFill>
              <a:latin typeface="Intro Rust"/>
              <a:ea typeface="Intro Rust"/>
              <a:cs typeface="Intro Rust"/>
              <a:sym typeface="Intro Rust"/>
            </a:endParaRPr>
          </a:p>
        </p:txBody>
      </p:sp>
      <p:pic>
        <p:nvPicPr>
          <p:cNvPr id="70" name="UTRINKI S POČITNIŠKEGA TEDNA 2025">
            <a:hlinkClick r:id="" action="ppaction://media"/>
            <a:extLst>
              <a:ext uri="{FF2B5EF4-FFF2-40B4-BE49-F238E27FC236}">
                <a16:creationId xmlns:a16="http://schemas.microsoft.com/office/drawing/2014/main" id="{A49E037C-91BC-F8E7-8D0C-4DD454746B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8271816" y="862144"/>
            <a:ext cx="82296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55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46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306022" y="4633386"/>
            <a:ext cx="1104335" cy="1104335"/>
          </a:xfrm>
          <a:custGeom>
            <a:avLst/>
            <a:gdLst/>
            <a:ahLst/>
            <a:cxnLst/>
            <a:rect l="l" t="t" r="r" b="b"/>
            <a:pathLst>
              <a:path w="1104335" h="1104335">
                <a:moveTo>
                  <a:pt x="0" y="0"/>
                </a:moveTo>
                <a:lnTo>
                  <a:pt x="1104335" y="0"/>
                </a:lnTo>
                <a:lnTo>
                  <a:pt x="1104335" y="1104334"/>
                </a:lnTo>
                <a:lnTo>
                  <a:pt x="0" y="11043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 rot="5400000">
            <a:off x="2176920" y="6617754"/>
            <a:ext cx="1296930" cy="1296930"/>
          </a:xfrm>
          <a:custGeom>
            <a:avLst/>
            <a:gdLst/>
            <a:ahLst/>
            <a:cxnLst/>
            <a:rect l="l" t="t" r="r" b="b"/>
            <a:pathLst>
              <a:path w="1296930" h="1296930">
                <a:moveTo>
                  <a:pt x="0" y="0"/>
                </a:moveTo>
                <a:lnTo>
                  <a:pt x="1296930" y="0"/>
                </a:lnTo>
                <a:lnTo>
                  <a:pt x="1296930" y="1296931"/>
                </a:lnTo>
                <a:lnTo>
                  <a:pt x="0" y="1296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5400000">
            <a:off x="9873257" y="800122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30" y="0"/>
                </a:lnTo>
                <a:lnTo>
                  <a:pt x="738230" y="738229"/>
                </a:lnTo>
                <a:lnTo>
                  <a:pt x="0" y="7382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 rot="5916693">
            <a:off x="2247146" y="1255705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3" y="0"/>
                </a:lnTo>
                <a:lnTo>
                  <a:pt x="2899413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/>
          <p:cNvSpPr/>
          <p:nvPr/>
        </p:nvSpPr>
        <p:spPr>
          <a:xfrm rot="5400000">
            <a:off x="4931935" y="7471611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5" y="0"/>
                </a:lnTo>
                <a:lnTo>
                  <a:pt x="1740165" y="1740165"/>
                </a:lnTo>
                <a:lnTo>
                  <a:pt x="0" y="17401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Freeform 7"/>
          <p:cNvSpPr/>
          <p:nvPr/>
        </p:nvSpPr>
        <p:spPr>
          <a:xfrm rot="5400000">
            <a:off x="10532822" y="5971689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8" name="Group 8"/>
          <p:cNvGrpSpPr/>
          <p:nvPr/>
        </p:nvGrpSpPr>
        <p:grpSpPr>
          <a:xfrm rot="3212930">
            <a:off x="4852257" y="4937347"/>
            <a:ext cx="4916892" cy="826093"/>
            <a:chOff x="0" y="0"/>
            <a:chExt cx="812800" cy="13655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8574023">
            <a:off x="8607282" y="7134421"/>
            <a:ext cx="832287" cy="1024353"/>
            <a:chOff x="0" y="0"/>
            <a:chExt cx="6604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2177796">
            <a:off x="5303000" y="2674820"/>
            <a:ext cx="833096" cy="1025349"/>
            <a:chOff x="0" y="0"/>
            <a:chExt cx="6604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3212930">
            <a:off x="6811905" y="4851393"/>
            <a:ext cx="3130901" cy="526026"/>
            <a:chOff x="0" y="0"/>
            <a:chExt cx="812800" cy="13655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8574023">
            <a:off x="9202970" y="6250411"/>
            <a:ext cx="529970" cy="652271"/>
            <a:chOff x="0" y="0"/>
            <a:chExt cx="6604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-2177796">
            <a:off x="7098922" y="3410697"/>
            <a:ext cx="530486" cy="652905"/>
            <a:chOff x="0" y="0"/>
            <a:chExt cx="6604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3211271">
            <a:off x="4150673" y="5700684"/>
            <a:ext cx="5010626" cy="314291"/>
            <a:chOff x="0" y="0"/>
            <a:chExt cx="812800" cy="5098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50983"/>
            </a:xfrm>
            <a:custGeom>
              <a:avLst/>
              <a:gdLst/>
              <a:ahLst/>
              <a:cxnLst/>
              <a:rect l="l" t="t" r="r" b="b"/>
              <a:pathLst>
                <a:path w="812800" h="50983">
                  <a:moveTo>
                    <a:pt x="0" y="0"/>
                  </a:moveTo>
                  <a:lnTo>
                    <a:pt x="812800" y="0"/>
                  </a:lnTo>
                  <a:lnTo>
                    <a:pt x="812800" y="50983"/>
                  </a:lnTo>
                  <a:lnTo>
                    <a:pt x="0" y="50983"/>
                  </a:ln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812800" cy="70033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 rot="8705936">
            <a:off x="8018589" y="7724926"/>
            <a:ext cx="308358" cy="379518"/>
            <a:chOff x="0" y="0"/>
            <a:chExt cx="6604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 rot="-2403900">
            <a:off x="5017891" y="3671608"/>
            <a:ext cx="308358" cy="379518"/>
            <a:chOff x="0" y="0"/>
            <a:chExt cx="6604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 rot="8426682">
            <a:off x="10975965" y="4879975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6" name="Freeform 36"/>
          <p:cNvSpPr/>
          <p:nvPr/>
        </p:nvSpPr>
        <p:spPr>
          <a:xfrm rot="8509396">
            <a:off x="4888228" y="6082228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4" y="0"/>
                </a:lnTo>
                <a:lnTo>
                  <a:pt x="898844" y="778625"/>
                </a:lnTo>
                <a:lnTo>
                  <a:pt x="0" y="7786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3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7" name="Freeform 37"/>
          <p:cNvSpPr/>
          <p:nvPr/>
        </p:nvSpPr>
        <p:spPr>
          <a:xfrm rot="8426682">
            <a:off x="4855112" y="5926953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8" name="Freeform 38"/>
          <p:cNvSpPr/>
          <p:nvPr/>
        </p:nvSpPr>
        <p:spPr>
          <a:xfrm rot="8509396">
            <a:off x="9568140" y="4073685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5" y="0"/>
                </a:lnTo>
                <a:lnTo>
                  <a:pt x="898845" y="778624"/>
                </a:lnTo>
                <a:lnTo>
                  <a:pt x="0" y="7786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9" name="Freeform 39"/>
          <p:cNvSpPr/>
          <p:nvPr/>
        </p:nvSpPr>
        <p:spPr>
          <a:xfrm rot="8426682">
            <a:off x="9535024" y="3889300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3" y="0"/>
                </a:lnTo>
                <a:lnTo>
                  <a:pt x="682013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3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0" name="Freeform 40"/>
          <p:cNvSpPr/>
          <p:nvPr/>
        </p:nvSpPr>
        <p:spPr>
          <a:xfrm rot="8509396">
            <a:off x="3471249" y="3700910"/>
            <a:ext cx="388199" cy="336277"/>
          </a:xfrm>
          <a:custGeom>
            <a:avLst/>
            <a:gdLst/>
            <a:ahLst/>
            <a:cxnLst/>
            <a:rect l="l" t="t" r="r" b="b"/>
            <a:pathLst>
              <a:path w="388199" h="336277">
                <a:moveTo>
                  <a:pt x="0" y="0"/>
                </a:moveTo>
                <a:lnTo>
                  <a:pt x="388199" y="0"/>
                </a:lnTo>
                <a:lnTo>
                  <a:pt x="388199" y="336278"/>
                </a:lnTo>
                <a:lnTo>
                  <a:pt x="0" y="33627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1" name="Freeform 41"/>
          <p:cNvSpPr/>
          <p:nvPr/>
        </p:nvSpPr>
        <p:spPr>
          <a:xfrm rot="8746641">
            <a:off x="8411004" y="2375827"/>
            <a:ext cx="1224017" cy="1224017"/>
          </a:xfrm>
          <a:custGeom>
            <a:avLst/>
            <a:gdLst/>
            <a:ahLst/>
            <a:cxnLst/>
            <a:rect l="l" t="t" r="r" b="b"/>
            <a:pathLst>
              <a:path w="1224017" h="1224017">
                <a:moveTo>
                  <a:pt x="0" y="0"/>
                </a:moveTo>
                <a:lnTo>
                  <a:pt x="1224018" y="0"/>
                </a:lnTo>
                <a:lnTo>
                  <a:pt x="1224018" y="1224018"/>
                </a:lnTo>
                <a:lnTo>
                  <a:pt x="0" y="12240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2" name="Freeform 42"/>
          <p:cNvSpPr/>
          <p:nvPr/>
        </p:nvSpPr>
        <p:spPr>
          <a:xfrm rot="5400000">
            <a:off x="6767018" y="1511934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1" y="0"/>
                </a:lnTo>
                <a:lnTo>
                  <a:pt x="1015781" y="1015781"/>
                </a:lnTo>
                <a:lnTo>
                  <a:pt x="0" y="101578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3" name="Freeform 43"/>
          <p:cNvSpPr/>
          <p:nvPr/>
        </p:nvSpPr>
        <p:spPr>
          <a:xfrm rot="5400000">
            <a:off x="7372312" y="8139041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3"/>
                </a:lnTo>
                <a:lnTo>
                  <a:pt x="0" y="31074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4" name="Freeform 44"/>
          <p:cNvSpPr/>
          <p:nvPr/>
        </p:nvSpPr>
        <p:spPr>
          <a:xfrm rot="5400000">
            <a:off x="9664283" y="7372682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4"/>
                </a:lnTo>
                <a:lnTo>
                  <a:pt x="0" y="31074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5" name="Freeform 45"/>
          <p:cNvSpPr/>
          <p:nvPr/>
        </p:nvSpPr>
        <p:spPr>
          <a:xfrm rot="5400000">
            <a:off x="10864579" y="1743395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5" y="0"/>
                </a:lnTo>
                <a:lnTo>
                  <a:pt x="1255715" y="1255716"/>
                </a:lnTo>
                <a:lnTo>
                  <a:pt x="0" y="125571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6" name="Freeform 46"/>
          <p:cNvSpPr/>
          <p:nvPr/>
        </p:nvSpPr>
        <p:spPr>
          <a:xfrm rot="5400000">
            <a:off x="11164110" y="2042926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7" name="Freeform 47"/>
          <p:cNvSpPr/>
          <p:nvPr/>
        </p:nvSpPr>
        <p:spPr>
          <a:xfrm rot="8426682">
            <a:off x="9129694" y="1090224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9000"/>
                </a:lnTo>
                <a:lnTo>
                  <a:pt x="0" y="8790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8" name="Freeform 48"/>
          <p:cNvSpPr/>
          <p:nvPr/>
        </p:nvSpPr>
        <p:spPr>
          <a:xfrm rot="5400000">
            <a:off x="14267503" y="6479182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2" y="0"/>
                </a:lnTo>
                <a:lnTo>
                  <a:pt x="1015782" y="1015782"/>
                </a:lnTo>
                <a:lnTo>
                  <a:pt x="0" y="10157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9" name="Freeform 49"/>
          <p:cNvSpPr/>
          <p:nvPr/>
        </p:nvSpPr>
        <p:spPr>
          <a:xfrm rot="5400000">
            <a:off x="13666300" y="2487956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0" name="Freeform 50"/>
          <p:cNvSpPr/>
          <p:nvPr/>
        </p:nvSpPr>
        <p:spPr>
          <a:xfrm>
            <a:off x="329237" y="506583"/>
            <a:ext cx="1682782" cy="1682782"/>
          </a:xfrm>
          <a:custGeom>
            <a:avLst/>
            <a:gdLst/>
            <a:ahLst/>
            <a:cxnLst/>
            <a:rect l="l" t="t" r="r" b="b"/>
            <a:pathLst>
              <a:path w="1682782" h="1682782">
                <a:moveTo>
                  <a:pt x="0" y="0"/>
                </a:moveTo>
                <a:lnTo>
                  <a:pt x="1682782" y="0"/>
                </a:lnTo>
                <a:lnTo>
                  <a:pt x="1682782" y="1682783"/>
                </a:lnTo>
                <a:lnTo>
                  <a:pt x="0" y="1682783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30000"/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1" name="Freeform 51"/>
          <p:cNvSpPr/>
          <p:nvPr/>
        </p:nvSpPr>
        <p:spPr>
          <a:xfrm rot="5916693">
            <a:off x="11988615" y="8032221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4" y="0"/>
                </a:lnTo>
                <a:lnTo>
                  <a:pt x="2899414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2" name="Freeform 52"/>
          <p:cNvSpPr/>
          <p:nvPr/>
        </p:nvSpPr>
        <p:spPr>
          <a:xfrm rot="5400000">
            <a:off x="16549409" y="7483743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6" y="0"/>
                </a:lnTo>
                <a:lnTo>
                  <a:pt x="1255716" y="1255715"/>
                </a:lnTo>
                <a:lnTo>
                  <a:pt x="0" y="125571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3" name="Freeform 53"/>
          <p:cNvSpPr/>
          <p:nvPr/>
        </p:nvSpPr>
        <p:spPr>
          <a:xfrm rot="5400000">
            <a:off x="16848940" y="7783274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4" name="Freeform 54"/>
          <p:cNvSpPr/>
          <p:nvPr/>
        </p:nvSpPr>
        <p:spPr>
          <a:xfrm rot="5400000">
            <a:off x="13303788" y="116060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29" y="0"/>
                </a:lnTo>
                <a:lnTo>
                  <a:pt x="738229" y="738230"/>
                </a:lnTo>
                <a:lnTo>
                  <a:pt x="0" y="738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5" name="Freeform 55"/>
          <p:cNvSpPr/>
          <p:nvPr/>
        </p:nvSpPr>
        <p:spPr>
          <a:xfrm rot="8426682">
            <a:off x="16560612" y="2028362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8999"/>
                </a:lnTo>
                <a:lnTo>
                  <a:pt x="0" y="878999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6" name="Freeform 56"/>
          <p:cNvSpPr/>
          <p:nvPr/>
        </p:nvSpPr>
        <p:spPr>
          <a:xfrm rot="5400000">
            <a:off x="14963569" y="0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4" y="0"/>
                </a:lnTo>
                <a:lnTo>
                  <a:pt x="1740164" y="1740164"/>
                </a:lnTo>
                <a:lnTo>
                  <a:pt x="0" y="17401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7" name="Group 57"/>
          <p:cNvGrpSpPr/>
          <p:nvPr/>
        </p:nvGrpSpPr>
        <p:grpSpPr>
          <a:xfrm rot="5400000">
            <a:off x="8055909" y="-4988500"/>
            <a:ext cx="3755655" cy="19867473"/>
            <a:chOff x="0" y="0"/>
            <a:chExt cx="1276968" cy="6755179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276968" cy="6755179"/>
            </a:xfrm>
            <a:custGeom>
              <a:avLst/>
              <a:gdLst/>
              <a:ahLst/>
              <a:cxnLst/>
              <a:rect l="l" t="t" r="r" b="b"/>
              <a:pathLst>
                <a:path w="1276968" h="6755179">
                  <a:moveTo>
                    <a:pt x="0" y="0"/>
                  </a:moveTo>
                  <a:lnTo>
                    <a:pt x="1276968" y="0"/>
                  </a:lnTo>
                  <a:lnTo>
                    <a:pt x="1276968" y="6755179"/>
                  </a:lnTo>
                  <a:lnTo>
                    <a:pt x="0" y="6755179"/>
                  </a:lnTo>
                  <a:close/>
                </a:path>
              </a:pathLst>
            </a:custGeom>
            <a:solidFill>
              <a:srgbClr val="97C942">
                <a:alpha val="94902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9525"/>
              <a:ext cx="1276968" cy="6764704"/>
            </a:xfrm>
            <a:prstGeom prst="rect">
              <a:avLst/>
            </a:prstGeom>
          </p:spPr>
          <p:txBody>
            <a:bodyPr lIns="7827" tIns="7827" rIns="7827" bIns="7827" rtlCol="0" anchor="ctr"/>
            <a:lstStyle/>
            <a:p>
              <a:pPr algn="ctr">
                <a:lnSpc>
                  <a:spcPts val="30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6978529" y="572780"/>
            <a:ext cx="10826596" cy="9304106"/>
            <a:chOff x="0" y="0"/>
            <a:chExt cx="812800" cy="69850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5ACD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7226179" y="807036"/>
            <a:ext cx="10279415" cy="8833872"/>
            <a:chOff x="0" y="0"/>
            <a:chExt cx="812800" cy="69850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6" name="TextBox 66"/>
          <p:cNvSpPr txBox="1"/>
          <p:nvPr/>
        </p:nvSpPr>
        <p:spPr>
          <a:xfrm>
            <a:off x="47625" y="3193201"/>
            <a:ext cx="6978529" cy="3062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05"/>
              </a:lnSpc>
            </a:pPr>
            <a:r>
              <a:rPr lang="en-US" sz="5789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RAZLIČNE HUMANITARNE AKCIJE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8638842" y="3259179"/>
            <a:ext cx="7451082" cy="639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0"/>
              </a:lnSpc>
            </a:pPr>
            <a:r>
              <a:rPr lang="en-US" sz="3707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Dan za spremembe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8407790" y="4756682"/>
            <a:ext cx="7451082" cy="639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0"/>
              </a:lnSpc>
            </a:pPr>
            <a:r>
              <a:rPr lang="en-US" sz="3707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delovne akcije v Tednu Rdečega križa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8332689" y="6313314"/>
            <a:ext cx="8063388" cy="639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0"/>
              </a:lnSpc>
            </a:pPr>
            <a:r>
              <a:rPr lang="en-US" sz="3707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predpraznične aktivnosti za uporabnike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ECD67-95DB-F2B9-4F86-CD5A0D011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8FA936E-D501-89C8-CBD8-36EEA55E4192}"/>
              </a:ext>
            </a:extLst>
          </p:cNvPr>
          <p:cNvSpPr/>
          <p:nvPr/>
        </p:nvSpPr>
        <p:spPr>
          <a:xfrm rot="5400000">
            <a:off x="3306022" y="4633386"/>
            <a:ext cx="1104335" cy="1104335"/>
          </a:xfrm>
          <a:custGeom>
            <a:avLst/>
            <a:gdLst/>
            <a:ahLst/>
            <a:cxnLst/>
            <a:rect l="l" t="t" r="r" b="b"/>
            <a:pathLst>
              <a:path w="1104335" h="1104335">
                <a:moveTo>
                  <a:pt x="0" y="0"/>
                </a:moveTo>
                <a:lnTo>
                  <a:pt x="1104335" y="0"/>
                </a:lnTo>
                <a:lnTo>
                  <a:pt x="1104335" y="1104334"/>
                </a:lnTo>
                <a:lnTo>
                  <a:pt x="0" y="11043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60D8291-BFD1-EFDC-63CA-46D589530DEF}"/>
              </a:ext>
            </a:extLst>
          </p:cNvPr>
          <p:cNvSpPr/>
          <p:nvPr/>
        </p:nvSpPr>
        <p:spPr>
          <a:xfrm rot="5400000">
            <a:off x="2176920" y="6617754"/>
            <a:ext cx="1296930" cy="1296930"/>
          </a:xfrm>
          <a:custGeom>
            <a:avLst/>
            <a:gdLst/>
            <a:ahLst/>
            <a:cxnLst/>
            <a:rect l="l" t="t" r="r" b="b"/>
            <a:pathLst>
              <a:path w="1296930" h="1296930">
                <a:moveTo>
                  <a:pt x="0" y="0"/>
                </a:moveTo>
                <a:lnTo>
                  <a:pt x="1296930" y="0"/>
                </a:lnTo>
                <a:lnTo>
                  <a:pt x="1296930" y="1296931"/>
                </a:lnTo>
                <a:lnTo>
                  <a:pt x="0" y="1296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9419BF3E-4F6E-EA10-6A6B-109F169A9282}"/>
              </a:ext>
            </a:extLst>
          </p:cNvPr>
          <p:cNvSpPr/>
          <p:nvPr/>
        </p:nvSpPr>
        <p:spPr>
          <a:xfrm rot="5400000">
            <a:off x="9873257" y="800122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30" y="0"/>
                </a:lnTo>
                <a:lnTo>
                  <a:pt x="738230" y="738229"/>
                </a:lnTo>
                <a:lnTo>
                  <a:pt x="0" y="7382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63E5683F-B658-1B37-0043-973B39BB5534}"/>
              </a:ext>
            </a:extLst>
          </p:cNvPr>
          <p:cNvSpPr/>
          <p:nvPr/>
        </p:nvSpPr>
        <p:spPr>
          <a:xfrm rot="5916693">
            <a:off x="2247146" y="1255705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3" y="0"/>
                </a:lnTo>
                <a:lnTo>
                  <a:pt x="2899413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01966CA-E7BD-091A-8F42-10D14590CCB8}"/>
              </a:ext>
            </a:extLst>
          </p:cNvPr>
          <p:cNvSpPr/>
          <p:nvPr/>
        </p:nvSpPr>
        <p:spPr>
          <a:xfrm rot="5400000">
            <a:off x="4931935" y="7471611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5" y="0"/>
                </a:lnTo>
                <a:lnTo>
                  <a:pt x="1740165" y="1740165"/>
                </a:lnTo>
                <a:lnTo>
                  <a:pt x="0" y="17401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7993CAA1-7894-F66C-8944-0DDE741148D0}"/>
              </a:ext>
            </a:extLst>
          </p:cNvPr>
          <p:cNvSpPr/>
          <p:nvPr/>
        </p:nvSpPr>
        <p:spPr>
          <a:xfrm rot="5400000">
            <a:off x="10532822" y="5971689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C4F0B339-6B6F-1749-F84F-966D82FB5090}"/>
              </a:ext>
            </a:extLst>
          </p:cNvPr>
          <p:cNvGrpSpPr/>
          <p:nvPr/>
        </p:nvGrpSpPr>
        <p:grpSpPr>
          <a:xfrm rot="3212930">
            <a:off x="4852257" y="4937347"/>
            <a:ext cx="4916892" cy="826093"/>
            <a:chOff x="0" y="0"/>
            <a:chExt cx="812800" cy="136559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8537A48C-A8E9-52DC-92BE-7F5AD610BBD5}"/>
                </a:ext>
              </a:extLst>
            </p:cNvPr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B2E70C25-6111-5073-960F-5E89D29BD503}"/>
                </a:ext>
              </a:extLst>
            </p:cNvPr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469554B3-188C-39A6-F08A-A11FB5C09579}"/>
              </a:ext>
            </a:extLst>
          </p:cNvPr>
          <p:cNvGrpSpPr/>
          <p:nvPr/>
        </p:nvGrpSpPr>
        <p:grpSpPr>
          <a:xfrm rot="8574023">
            <a:off x="8607282" y="7134421"/>
            <a:ext cx="832287" cy="1024353"/>
            <a:chOff x="0" y="0"/>
            <a:chExt cx="660400" cy="8128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B9BEC434-1AFC-B848-7B34-C9CC63C6486E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BA22C1C6-D67A-BC84-F0A3-4A355855207A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30926121-78C8-365B-2045-1B7F39B06D17}"/>
              </a:ext>
            </a:extLst>
          </p:cNvPr>
          <p:cNvGrpSpPr/>
          <p:nvPr/>
        </p:nvGrpSpPr>
        <p:grpSpPr>
          <a:xfrm rot="-2177796">
            <a:off x="5303000" y="2674820"/>
            <a:ext cx="833096" cy="1025349"/>
            <a:chOff x="0" y="0"/>
            <a:chExt cx="660400" cy="812800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D55355ED-3258-8499-9470-A3E10C00E197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202321D9-74CF-99AE-9BD2-A32EAC6A4712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3870A234-D48A-FD06-4B7D-EE6CD2A06CDF}"/>
              </a:ext>
            </a:extLst>
          </p:cNvPr>
          <p:cNvGrpSpPr/>
          <p:nvPr/>
        </p:nvGrpSpPr>
        <p:grpSpPr>
          <a:xfrm rot="3212930">
            <a:off x="6811905" y="4851393"/>
            <a:ext cx="3130901" cy="526026"/>
            <a:chOff x="0" y="0"/>
            <a:chExt cx="812800" cy="136559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7080B0B9-E11F-D5CD-FD80-8CDA86E6438A}"/>
                </a:ext>
              </a:extLst>
            </p:cNvPr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99BBEC4E-8962-C284-D806-E7B54225B640}"/>
                </a:ext>
              </a:extLst>
            </p:cNvPr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1C3FF12B-6218-137A-6DF9-D0F63275C739}"/>
              </a:ext>
            </a:extLst>
          </p:cNvPr>
          <p:cNvGrpSpPr/>
          <p:nvPr/>
        </p:nvGrpSpPr>
        <p:grpSpPr>
          <a:xfrm rot="8574023">
            <a:off x="9202970" y="6250411"/>
            <a:ext cx="529970" cy="652271"/>
            <a:chOff x="0" y="0"/>
            <a:chExt cx="660400" cy="812800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91C554BD-1A6C-6BD7-E41E-2AAECC675C62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054804A8-2761-647F-CE62-AE5D5E29929D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3" name="Group 23">
            <a:extLst>
              <a:ext uri="{FF2B5EF4-FFF2-40B4-BE49-F238E27FC236}">
                <a16:creationId xmlns:a16="http://schemas.microsoft.com/office/drawing/2014/main" id="{205CA242-B5FD-BCB4-59B0-8A337DC498C5}"/>
              </a:ext>
            </a:extLst>
          </p:cNvPr>
          <p:cNvGrpSpPr/>
          <p:nvPr/>
        </p:nvGrpSpPr>
        <p:grpSpPr>
          <a:xfrm rot="-2177796">
            <a:off x="7098922" y="3410697"/>
            <a:ext cx="530486" cy="652905"/>
            <a:chOff x="0" y="0"/>
            <a:chExt cx="660400" cy="812800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C72920AD-1CA7-8283-A638-7E0FEFE4082D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F2CA41B5-3A1F-7074-2D2E-9D7B12E96778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6" name="Group 26">
            <a:extLst>
              <a:ext uri="{FF2B5EF4-FFF2-40B4-BE49-F238E27FC236}">
                <a16:creationId xmlns:a16="http://schemas.microsoft.com/office/drawing/2014/main" id="{4997A477-E802-81D7-7D23-00F2B1FC7B82}"/>
              </a:ext>
            </a:extLst>
          </p:cNvPr>
          <p:cNvGrpSpPr/>
          <p:nvPr/>
        </p:nvGrpSpPr>
        <p:grpSpPr>
          <a:xfrm rot="3211271">
            <a:off x="4150673" y="5700684"/>
            <a:ext cx="5010626" cy="314291"/>
            <a:chOff x="0" y="0"/>
            <a:chExt cx="812800" cy="50983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C11CC90A-93BA-79B1-1F35-BC11796569F8}"/>
                </a:ext>
              </a:extLst>
            </p:cNvPr>
            <p:cNvSpPr/>
            <p:nvPr/>
          </p:nvSpPr>
          <p:spPr>
            <a:xfrm>
              <a:off x="0" y="0"/>
              <a:ext cx="812800" cy="50983"/>
            </a:xfrm>
            <a:custGeom>
              <a:avLst/>
              <a:gdLst/>
              <a:ahLst/>
              <a:cxnLst/>
              <a:rect l="l" t="t" r="r" b="b"/>
              <a:pathLst>
                <a:path w="812800" h="50983">
                  <a:moveTo>
                    <a:pt x="0" y="0"/>
                  </a:moveTo>
                  <a:lnTo>
                    <a:pt x="812800" y="0"/>
                  </a:lnTo>
                  <a:lnTo>
                    <a:pt x="812800" y="50983"/>
                  </a:lnTo>
                  <a:lnTo>
                    <a:pt x="0" y="50983"/>
                  </a:ln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8" name="TextBox 28">
              <a:extLst>
                <a:ext uri="{FF2B5EF4-FFF2-40B4-BE49-F238E27FC236}">
                  <a16:creationId xmlns:a16="http://schemas.microsoft.com/office/drawing/2014/main" id="{40BFB83B-AF48-0EA1-AA83-D3DBC7148285}"/>
                </a:ext>
              </a:extLst>
            </p:cNvPr>
            <p:cNvSpPr txBox="1"/>
            <p:nvPr/>
          </p:nvSpPr>
          <p:spPr>
            <a:xfrm>
              <a:off x="0" y="-19050"/>
              <a:ext cx="812800" cy="70033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5018687C-92BE-E302-8040-F6113B6ADD94}"/>
              </a:ext>
            </a:extLst>
          </p:cNvPr>
          <p:cNvGrpSpPr/>
          <p:nvPr/>
        </p:nvGrpSpPr>
        <p:grpSpPr>
          <a:xfrm rot="8705936">
            <a:off x="8018589" y="7724926"/>
            <a:ext cx="308358" cy="379518"/>
            <a:chOff x="0" y="0"/>
            <a:chExt cx="660400" cy="812800"/>
          </a:xfrm>
        </p:grpSpPr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68EF2FF3-64A1-5EB5-4011-C72190271417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id="{BFC1EBFE-BEAC-E305-582F-E187E77108BC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32" name="Group 32">
            <a:extLst>
              <a:ext uri="{FF2B5EF4-FFF2-40B4-BE49-F238E27FC236}">
                <a16:creationId xmlns:a16="http://schemas.microsoft.com/office/drawing/2014/main" id="{0449CA7E-133F-0872-CE24-15984B0B9E1D}"/>
              </a:ext>
            </a:extLst>
          </p:cNvPr>
          <p:cNvGrpSpPr/>
          <p:nvPr/>
        </p:nvGrpSpPr>
        <p:grpSpPr>
          <a:xfrm rot="-2403900">
            <a:off x="5017891" y="3671608"/>
            <a:ext cx="308358" cy="379518"/>
            <a:chOff x="0" y="0"/>
            <a:chExt cx="660400" cy="812800"/>
          </a:xfrm>
        </p:grpSpPr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CC1E8335-A37F-AFC2-481B-EFC24C2A109C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4" name="TextBox 34">
              <a:extLst>
                <a:ext uri="{FF2B5EF4-FFF2-40B4-BE49-F238E27FC236}">
                  <a16:creationId xmlns:a16="http://schemas.microsoft.com/office/drawing/2014/main" id="{31706F90-3FBD-7336-4AAD-220C0777E0DB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sp>
        <p:nvSpPr>
          <p:cNvPr id="35" name="Freeform 35">
            <a:extLst>
              <a:ext uri="{FF2B5EF4-FFF2-40B4-BE49-F238E27FC236}">
                <a16:creationId xmlns:a16="http://schemas.microsoft.com/office/drawing/2014/main" id="{19254ED7-A598-864D-0F92-E5F1FE96232C}"/>
              </a:ext>
            </a:extLst>
          </p:cNvPr>
          <p:cNvSpPr/>
          <p:nvPr/>
        </p:nvSpPr>
        <p:spPr>
          <a:xfrm rot="8426682">
            <a:off x="10975965" y="4879975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6" name="Freeform 36">
            <a:extLst>
              <a:ext uri="{FF2B5EF4-FFF2-40B4-BE49-F238E27FC236}">
                <a16:creationId xmlns:a16="http://schemas.microsoft.com/office/drawing/2014/main" id="{8F821BE6-57AC-77A1-ADCB-F657E4D05F03}"/>
              </a:ext>
            </a:extLst>
          </p:cNvPr>
          <p:cNvSpPr/>
          <p:nvPr/>
        </p:nvSpPr>
        <p:spPr>
          <a:xfrm rot="8509396">
            <a:off x="4888228" y="6082228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4" y="0"/>
                </a:lnTo>
                <a:lnTo>
                  <a:pt x="898844" y="778625"/>
                </a:lnTo>
                <a:lnTo>
                  <a:pt x="0" y="7786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3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7" name="Freeform 37">
            <a:extLst>
              <a:ext uri="{FF2B5EF4-FFF2-40B4-BE49-F238E27FC236}">
                <a16:creationId xmlns:a16="http://schemas.microsoft.com/office/drawing/2014/main" id="{18C9656B-5A49-BA76-7DA1-5B6423571FE8}"/>
              </a:ext>
            </a:extLst>
          </p:cNvPr>
          <p:cNvSpPr/>
          <p:nvPr/>
        </p:nvSpPr>
        <p:spPr>
          <a:xfrm rot="8426682">
            <a:off x="4855112" y="5926953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8" name="Freeform 38">
            <a:extLst>
              <a:ext uri="{FF2B5EF4-FFF2-40B4-BE49-F238E27FC236}">
                <a16:creationId xmlns:a16="http://schemas.microsoft.com/office/drawing/2014/main" id="{81BAC888-50A2-65CF-4574-7E4DF7386540}"/>
              </a:ext>
            </a:extLst>
          </p:cNvPr>
          <p:cNvSpPr/>
          <p:nvPr/>
        </p:nvSpPr>
        <p:spPr>
          <a:xfrm rot="8509396">
            <a:off x="9568140" y="4073685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5" y="0"/>
                </a:lnTo>
                <a:lnTo>
                  <a:pt x="898845" y="778624"/>
                </a:lnTo>
                <a:lnTo>
                  <a:pt x="0" y="7786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9" name="Freeform 39">
            <a:extLst>
              <a:ext uri="{FF2B5EF4-FFF2-40B4-BE49-F238E27FC236}">
                <a16:creationId xmlns:a16="http://schemas.microsoft.com/office/drawing/2014/main" id="{A899DD1F-8FE7-4926-C970-92519EF8CE18}"/>
              </a:ext>
            </a:extLst>
          </p:cNvPr>
          <p:cNvSpPr/>
          <p:nvPr/>
        </p:nvSpPr>
        <p:spPr>
          <a:xfrm rot="8426682">
            <a:off x="9535024" y="3889300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3" y="0"/>
                </a:lnTo>
                <a:lnTo>
                  <a:pt x="682013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3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0" name="Freeform 40">
            <a:extLst>
              <a:ext uri="{FF2B5EF4-FFF2-40B4-BE49-F238E27FC236}">
                <a16:creationId xmlns:a16="http://schemas.microsoft.com/office/drawing/2014/main" id="{982B78A6-60A7-C3CF-BD05-0C937566A41C}"/>
              </a:ext>
            </a:extLst>
          </p:cNvPr>
          <p:cNvSpPr/>
          <p:nvPr/>
        </p:nvSpPr>
        <p:spPr>
          <a:xfrm rot="8509396">
            <a:off x="3471249" y="3700910"/>
            <a:ext cx="388199" cy="336277"/>
          </a:xfrm>
          <a:custGeom>
            <a:avLst/>
            <a:gdLst/>
            <a:ahLst/>
            <a:cxnLst/>
            <a:rect l="l" t="t" r="r" b="b"/>
            <a:pathLst>
              <a:path w="388199" h="336277">
                <a:moveTo>
                  <a:pt x="0" y="0"/>
                </a:moveTo>
                <a:lnTo>
                  <a:pt x="388199" y="0"/>
                </a:lnTo>
                <a:lnTo>
                  <a:pt x="388199" y="336278"/>
                </a:lnTo>
                <a:lnTo>
                  <a:pt x="0" y="33627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C9B03C64-15B7-D0A0-1FD5-6862BEE4F799}"/>
              </a:ext>
            </a:extLst>
          </p:cNvPr>
          <p:cNvSpPr/>
          <p:nvPr/>
        </p:nvSpPr>
        <p:spPr>
          <a:xfrm rot="8746641">
            <a:off x="8411004" y="2375827"/>
            <a:ext cx="1224017" cy="1224017"/>
          </a:xfrm>
          <a:custGeom>
            <a:avLst/>
            <a:gdLst/>
            <a:ahLst/>
            <a:cxnLst/>
            <a:rect l="l" t="t" r="r" b="b"/>
            <a:pathLst>
              <a:path w="1224017" h="1224017">
                <a:moveTo>
                  <a:pt x="0" y="0"/>
                </a:moveTo>
                <a:lnTo>
                  <a:pt x="1224018" y="0"/>
                </a:lnTo>
                <a:lnTo>
                  <a:pt x="1224018" y="1224018"/>
                </a:lnTo>
                <a:lnTo>
                  <a:pt x="0" y="12240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8705FBFD-978D-39F1-876B-713D80D03C34}"/>
              </a:ext>
            </a:extLst>
          </p:cNvPr>
          <p:cNvSpPr/>
          <p:nvPr/>
        </p:nvSpPr>
        <p:spPr>
          <a:xfrm rot="5400000">
            <a:off x="6767018" y="1511934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1" y="0"/>
                </a:lnTo>
                <a:lnTo>
                  <a:pt x="1015781" y="1015781"/>
                </a:lnTo>
                <a:lnTo>
                  <a:pt x="0" y="101578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CF3A82F1-099D-ACB3-E129-2A0C067AAD92}"/>
              </a:ext>
            </a:extLst>
          </p:cNvPr>
          <p:cNvSpPr/>
          <p:nvPr/>
        </p:nvSpPr>
        <p:spPr>
          <a:xfrm rot="5400000">
            <a:off x="7372312" y="8139041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3"/>
                </a:lnTo>
                <a:lnTo>
                  <a:pt x="0" y="31074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641B214F-4448-3CAC-C56A-B5BCF8048825}"/>
              </a:ext>
            </a:extLst>
          </p:cNvPr>
          <p:cNvSpPr/>
          <p:nvPr/>
        </p:nvSpPr>
        <p:spPr>
          <a:xfrm rot="5400000">
            <a:off x="9664283" y="7372682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4"/>
                </a:lnTo>
                <a:lnTo>
                  <a:pt x="0" y="31074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5" name="Freeform 45">
            <a:extLst>
              <a:ext uri="{FF2B5EF4-FFF2-40B4-BE49-F238E27FC236}">
                <a16:creationId xmlns:a16="http://schemas.microsoft.com/office/drawing/2014/main" id="{524D8575-D82D-AD88-6A98-6C36B9A54785}"/>
              </a:ext>
            </a:extLst>
          </p:cNvPr>
          <p:cNvSpPr/>
          <p:nvPr/>
        </p:nvSpPr>
        <p:spPr>
          <a:xfrm rot="5400000">
            <a:off x="10864579" y="1743395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5" y="0"/>
                </a:lnTo>
                <a:lnTo>
                  <a:pt x="1255715" y="1255716"/>
                </a:lnTo>
                <a:lnTo>
                  <a:pt x="0" y="125571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6" name="Freeform 46">
            <a:extLst>
              <a:ext uri="{FF2B5EF4-FFF2-40B4-BE49-F238E27FC236}">
                <a16:creationId xmlns:a16="http://schemas.microsoft.com/office/drawing/2014/main" id="{8D6F8276-B36E-F978-499D-D1B866F8C28B}"/>
              </a:ext>
            </a:extLst>
          </p:cNvPr>
          <p:cNvSpPr/>
          <p:nvPr/>
        </p:nvSpPr>
        <p:spPr>
          <a:xfrm rot="5400000">
            <a:off x="11164110" y="2042926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7" name="Freeform 47">
            <a:extLst>
              <a:ext uri="{FF2B5EF4-FFF2-40B4-BE49-F238E27FC236}">
                <a16:creationId xmlns:a16="http://schemas.microsoft.com/office/drawing/2014/main" id="{2D9F7B37-7781-BAC0-7664-7E075CD827ED}"/>
              </a:ext>
            </a:extLst>
          </p:cNvPr>
          <p:cNvSpPr/>
          <p:nvPr/>
        </p:nvSpPr>
        <p:spPr>
          <a:xfrm rot="8426682">
            <a:off x="9129694" y="1090224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9000"/>
                </a:lnTo>
                <a:lnTo>
                  <a:pt x="0" y="8790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8" name="Freeform 48">
            <a:extLst>
              <a:ext uri="{FF2B5EF4-FFF2-40B4-BE49-F238E27FC236}">
                <a16:creationId xmlns:a16="http://schemas.microsoft.com/office/drawing/2014/main" id="{4CBB7012-B9F1-8B2B-0BB6-5EA00C6B639D}"/>
              </a:ext>
            </a:extLst>
          </p:cNvPr>
          <p:cNvSpPr/>
          <p:nvPr/>
        </p:nvSpPr>
        <p:spPr>
          <a:xfrm rot="5400000">
            <a:off x="14267503" y="6479182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2" y="0"/>
                </a:lnTo>
                <a:lnTo>
                  <a:pt x="1015782" y="1015782"/>
                </a:lnTo>
                <a:lnTo>
                  <a:pt x="0" y="10157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9" name="Freeform 49">
            <a:extLst>
              <a:ext uri="{FF2B5EF4-FFF2-40B4-BE49-F238E27FC236}">
                <a16:creationId xmlns:a16="http://schemas.microsoft.com/office/drawing/2014/main" id="{B68597CE-7849-093C-4156-35F530322F01}"/>
              </a:ext>
            </a:extLst>
          </p:cNvPr>
          <p:cNvSpPr/>
          <p:nvPr/>
        </p:nvSpPr>
        <p:spPr>
          <a:xfrm rot="5400000">
            <a:off x="13666300" y="2487956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0" name="Freeform 50">
            <a:extLst>
              <a:ext uri="{FF2B5EF4-FFF2-40B4-BE49-F238E27FC236}">
                <a16:creationId xmlns:a16="http://schemas.microsoft.com/office/drawing/2014/main" id="{B7E357E7-3E91-285D-7BBE-AB5E1811DB5C}"/>
              </a:ext>
            </a:extLst>
          </p:cNvPr>
          <p:cNvSpPr/>
          <p:nvPr/>
        </p:nvSpPr>
        <p:spPr>
          <a:xfrm>
            <a:off x="329237" y="506583"/>
            <a:ext cx="1682782" cy="1682782"/>
          </a:xfrm>
          <a:custGeom>
            <a:avLst/>
            <a:gdLst/>
            <a:ahLst/>
            <a:cxnLst/>
            <a:rect l="l" t="t" r="r" b="b"/>
            <a:pathLst>
              <a:path w="1682782" h="1682782">
                <a:moveTo>
                  <a:pt x="0" y="0"/>
                </a:moveTo>
                <a:lnTo>
                  <a:pt x="1682782" y="0"/>
                </a:lnTo>
                <a:lnTo>
                  <a:pt x="1682782" y="1682783"/>
                </a:lnTo>
                <a:lnTo>
                  <a:pt x="0" y="1682783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30000"/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1" name="Freeform 51">
            <a:extLst>
              <a:ext uri="{FF2B5EF4-FFF2-40B4-BE49-F238E27FC236}">
                <a16:creationId xmlns:a16="http://schemas.microsoft.com/office/drawing/2014/main" id="{09B88463-4CD2-B260-A655-703C3E4BE0E9}"/>
              </a:ext>
            </a:extLst>
          </p:cNvPr>
          <p:cNvSpPr/>
          <p:nvPr/>
        </p:nvSpPr>
        <p:spPr>
          <a:xfrm rot="5916693">
            <a:off x="11988615" y="8032221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4" y="0"/>
                </a:lnTo>
                <a:lnTo>
                  <a:pt x="2899414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2" name="Freeform 52">
            <a:extLst>
              <a:ext uri="{FF2B5EF4-FFF2-40B4-BE49-F238E27FC236}">
                <a16:creationId xmlns:a16="http://schemas.microsoft.com/office/drawing/2014/main" id="{6C3F34A4-F990-9D06-D383-5EC1C7A27BE2}"/>
              </a:ext>
            </a:extLst>
          </p:cNvPr>
          <p:cNvSpPr/>
          <p:nvPr/>
        </p:nvSpPr>
        <p:spPr>
          <a:xfrm rot="5400000">
            <a:off x="16549409" y="7483743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6" y="0"/>
                </a:lnTo>
                <a:lnTo>
                  <a:pt x="1255716" y="1255715"/>
                </a:lnTo>
                <a:lnTo>
                  <a:pt x="0" y="125571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3" name="Freeform 53">
            <a:extLst>
              <a:ext uri="{FF2B5EF4-FFF2-40B4-BE49-F238E27FC236}">
                <a16:creationId xmlns:a16="http://schemas.microsoft.com/office/drawing/2014/main" id="{EED26AA5-C706-7698-CF95-7BFEC9BDE6B0}"/>
              </a:ext>
            </a:extLst>
          </p:cNvPr>
          <p:cNvSpPr/>
          <p:nvPr/>
        </p:nvSpPr>
        <p:spPr>
          <a:xfrm rot="5400000">
            <a:off x="16848940" y="7783274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4" name="Freeform 54">
            <a:extLst>
              <a:ext uri="{FF2B5EF4-FFF2-40B4-BE49-F238E27FC236}">
                <a16:creationId xmlns:a16="http://schemas.microsoft.com/office/drawing/2014/main" id="{EE477F81-F5BE-C512-46D1-C03C07DEFEB0}"/>
              </a:ext>
            </a:extLst>
          </p:cNvPr>
          <p:cNvSpPr/>
          <p:nvPr/>
        </p:nvSpPr>
        <p:spPr>
          <a:xfrm rot="5400000">
            <a:off x="13303788" y="116060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29" y="0"/>
                </a:lnTo>
                <a:lnTo>
                  <a:pt x="738229" y="738230"/>
                </a:lnTo>
                <a:lnTo>
                  <a:pt x="0" y="738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5" name="Freeform 55">
            <a:extLst>
              <a:ext uri="{FF2B5EF4-FFF2-40B4-BE49-F238E27FC236}">
                <a16:creationId xmlns:a16="http://schemas.microsoft.com/office/drawing/2014/main" id="{6C1E9F82-B3BE-89FA-282D-0500294F16DD}"/>
              </a:ext>
            </a:extLst>
          </p:cNvPr>
          <p:cNvSpPr/>
          <p:nvPr/>
        </p:nvSpPr>
        <p:spPr>
          <a:xfrm rot="8426682">
            <a:off x="16560612" y="2028362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8999"/>
                </a:lnTo>
                <a:lnTo>
                  <a:pt x="0" y="878999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6" name="Freeform 56">
            <a:extLst>
              <a:ext uri="{FF2B5EF4-FFF2-40B4-BE49-F238E27FC236}">
                <a16:creationId xmlns:a16="http://schemas.microsoft.com/office/drawing/2014/main" id="{5A975FC5-4A78-3FBA-E407-9BD1A841DD14}"/>
              </a:ext>
            </a:extLst>
          </p:cNvPr>
          <p:cNvSpPr/>
          <p:nvPr/>
        </p:nvSpPr>
        <p:spPr>
          <a:xfrm rot="5400000">
            <a:off x="14963569" y="0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4" y="0"/>
                </a:lnTo>
                <a:lnTo>
                  <a:pt x="1740164" y="1740164"/>
                </a:lnTo>
                <a:lnTo>
                  <a:pt x="0" y="17401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7" name="Group 57">
            <a:extLst>
              <a:ext uri="{FF2B5EF4-FFF2-40B4-BE49-F238E27FC236}">
                <a16:creationId xmlns:a16="http://schemas.microsoft.com/office/drawing/2014/main" id="{F68B512E-6B62-A4CD-46BC-4749E6BB0B6A}"/>
              </a:ext>
            </a:extLst>
          </p:cNvPr>
          <p:cNvGrpSpPr/>
          <p:nvPr/>
        </p:nvGrpSpPr>
        <p:grpSpPr>
          <a:xfrm rot="5400000">
            <a:off x="7268183" y="-4138853"/>
            <a:ext cx="3768152" cy="18304515"/>
            <a:chOff x="0" y="-9525"/>
            <a:chExt cx="1281217" cy="6778933"/>
          </a:xfrm>
        </p:grpSpPr>
        <p:sp>
          <p:nvSpPr>
            <p:cNvPr id="58" name="Freeform 58">
              <a:extLst>
                <a:ext uri="{FF2B5EF4-FFF2-40B4-BE49-F238E27FC236}">
                  <a16:creationId xmlns:a16="http://schemas.microsoft.com/office/drawing/2014/main" id="{F380D39F-EE61-D7D4-DA52-A01565A249A2}"/>
                </a:ext>
              </a:extLst>
            </p:cNvPr>
            <p:cNvSpPr/>
            <p:nvPr/>
          </p:nvSpPr>
          <p:spPr>
            <a:xfrm>
              <a:off x="4249" y="14229"/>
              <a:ext cx="1276968" cy="6755179"/>
            </a:xfrm>
            <a:custGeom>
              <a:avLst/>
              <a:gdLst/>
              <a:ahLst/>
              <a:cxnLst/>
              <a:rect l="l" t="t" r="r" b="b"/>
              <a:pathLst>
                <a:path w="1276968" h="6755179">
                  <a:moveTo>
                    <a:pt x="0" y="0"/>
                  </a:moveTo>
                  <a:lnTo>
                    <a:pt x="1276968" y="0"/>
                  </a:lnTo>
                  <a:lnTo>
                    <a:pt x="1276968" y="6755179"/>
                  </a:lnTo>
                  <a:lnTo>
                    <a:pt x="0" y="6755179"/>
                  </a:lnTo>
                  <a:close/>
                </a:path>
              </a:pathLst>
            </a:custGeom>
            <a:solidFill>
              <a:srgbClr val="97C942">
                <a:alpha val="94902"/>
              </a:srgbClr>
            </a:solidFill>
          </p:spPr>
          <p:txBody>
            <a:bodyPr/>
            <a:lstStyle/>
            <a:p>
              <a:endParaRPr lang="sl-SI" dirty="0"/>
            </a:p>
          </p:txBody>
        </p:sp>
        <p:sp>
          <p:nvSpPr>
            <p:cNvPr id="59" name="TextBox 59">
              <a:extLst>
                <a:ext uri="{FF2B5EF4-FFF2-40B4-BE49-F238E27FC236}">
                  <a16:creationId xmlns:a16="http://schemas.microsoft.com/office/drawing/2014/main" id="{2A94887F-18C3-7431-5230-EFD62D5F66C5}"/>
                </a:ext>
              </a:extLst>
            </p:cNvPr>
            <p:cNvSpPr txBox="1"/>
            <p:nvPr/>
          </p:nvSpPr>
          <p:spPr>
            <a:xfrm>
              <a:off x="0" y="-9525"/>
              <a:ext cx="1276968" cy="6764704"/>
            </a:xfrm>
            <a:prstGeom prst="rect">
              <a:avLst/>
            </a:prstGeom>
          </p:spPr>
          <p:txBody>
            <a:bodyPr lIns="7827" tIns="7827" rIns="7827" bIns="7827" rtlCol="0" anchor="ctr"/>
            <a:lstStyle/>
            <a:p>
              <a:pPr algn="ctr">
                <a:lnSpc>
                  <a:spcPts val="30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6" name="TextBox 66">
            <a:extLst>
              <a:ext uri="{FF2B5EF4-FFF2-40B4-BE49-F238E27FC236}">
                <a16:creationId xmlns:a16="http://schemas.microsoft.com/office/drawing/2014/main" id="{59EA89ED-89E7-4678-5AB3-4F9C4C1A0943}"/>
              </a:ext>
            </a:extLst>
          </p:cNvPr>
          <p:cNvSpPr txBox="1"/>
          <p:nvPr/>
        </p:nvSpPr>
        <p:spPr>
          <a:xfrm>
            <a:off x="47625" y="3193201"/>
            <a:ext cx="6978529" cy="2959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05"/>
              </a:lnSpc>
            </a:pPr>
            <a:r>
              <a:rPr lang="sl-SI" sz="5789" dirty="0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DAN ZA SPREMEMBE</a:t>
            </a:r>
          </a:p>
          <a:p>
            <a:pPr algn="ctr">
              <a:lnSpc>
                <a:spcPts val="8105"/>
              </a:lnSpc>
            </a:pPr>
            <a:r>
              <a:rPr lang="sl-SI" sz="3200" dirty="0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Pomoč v </a:t>
            </a:r>
            <a:r>
              <a:rPr lang="sl-SI" sz="3200" dirty="0" err="1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dso</a:t>
            </a:r>
            <a:r>
              <a:rPr lang="sl-SI" sz="3200" dirty="0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 in </a:t>
            </a:r>
            <a:r>
              <a:rPr lang="sl-SI" sz="3200" dirty="0" err="1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vdc</a:t>
            </a:r>
            <a:endParaRPr lang="en-US" sz="3200" dirty="0">
              <a:solidFill>
                <a:srgbClr val="15ACDF"/>
              </a:solidFill>
              <a:latin typeface="Intro Rust"/>
              <a:ea typeface="Intro Rust"/>
              <a:cs typeface="Intro Rust"/>
              <a:sym typeface="Intro Rust"/>
            </a:endParaRPr>
          </a:p>
        </p:txBody>
      </p:sp>
      <p:pic>
        <p:nvPicPr>
          <p:cNvPr id="71" name="Slika 70" descr="Slika, ki vsebuje besede na prostem, skupina, ljudje, pohodništvo&#10;&#10;Opis je samodejno ustvarjen">
            <a:extLst>
              <a:ext uri="{FF2B5EF4-FFF2-40B4-BE49-F238E27FC236}">
                <a16:creationId xmlns:a16="http://schemas.microsoft.com/office/drawing/2014/main" id="{D75EF710-52E3-E288-0F3F-BB5A498866C3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51202" y="1534291"/>
            <a:ext cx="9023728" cy="676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352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01A0B-BAC8-0869-0AE1-7EB6CFBA4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7605266-B0AC-A542-DF24-CA581E40ED26}"/>
              </a:ext>
            </a:extLst>
          </p:cNvPr>
          <p:cNvSpPr/>
          <p:nvPr/>
        </p:nvSpPr>
        <p:spPr>
          <a:xfrm rot="5400000">
            <a:off x="3306022" y="4633386"/>
            <a:ext cx="1104335" cy="1104335"/>
          </a:xfrm>
          <a:custGeom>
            <a:avLst/>
            <a:gdLst/>
            <a:ahLst/>
            <a:cxnLst/>
            <a:rect l="l" t="t" r="r" b="b"/>
            <a:pathLst>
              <a:path w="1104335" h="1104335">
                <a:moveTo>
                  <a:pt x="0" y="0"/>
                </a:moveTo>
                <a:lnTo>
                  <a:pt x="1104335" y="0"/>
                </a:lnTo>
                <a:lnTo>
                  <a:pt x="1104335" y="1104334"/>
                </a:lnTo>
                <a:lnTo>
                  <a:pt x="0" y="11043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C2D7D07-708F-C5B8-C456-C18199DAFC6B}"/>
              </a:ext>
            </a:extLst>
          </p:cNvPr>
          <p:cNvSpPr/>
          <p:nvPr/>
        </p:nvSpPr>
        <p:spPr>
          <a:xfrm rot="5400000">
            <a:off x="2176920" y="6617754"/>
            <a:ext cx="1296930" cy="1296930"/>
          </a:xfrm>
          <a:custGeom>
            <a:avLst/>
            <a:gdLst/>
            <a:ahLst/>
            <a:cxnLst/>
            <a:rect l="l" t="t" r="r" b="b"/>
            <a:pathLst>
              <a:path w="1296930" h="1296930">
                <a:moveTo>
                  <a:pt x="0" y="0"/>
                </a:moveTo>
                <a:lnTo>
                  <a:pt x="1296930" y="0"/>
                </a:lnTo>
                <a:lnTo>
                  <a:pt x="1296930" y="1296931"/>
                </a:lnTo>
                <a:lnTo>
                  <a:pt x="0" y="1296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A7371FB-4704-3A55-6569-7EB1EBFAB740}"/>
              </a:ext>
            </a:extLst>
          </p:cNvPr>
          <p:cNvSpPr/>
          <p:nvPr/>
        </p:nvSpPr>
        <p:spPr>
          <a:xfrm rot="5400000">
            <a:off x="9873257" y="800122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30" y="0"/>
                </a:lnTo>
                <a:lnTo>
                  <a:pt x="738230" y="738229"/>
                </a:lnTo>
                <a:lnTo>
                  <a:pt x="0" y="7382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190AB2C7-1947-163C-7209-8D7A7AEFA26F}"/>
              </a:ext>
            </a:extLst>
          </p:cNvPr>
          <p:cNvSpPr/>
          <p:nvPr/>
        </p:nvSpPr>
        <p:spPr>
          <a:xfrm rot="5916693">
            <a:off x="2247146" y="1255705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3" y="0"/>
                </a:lnTo>
                <a:lnTo>
                  <a:pt x="2899413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D38D8EFE-75BF-8C72-EDC8-EAF7E657B3BA}"/>
              </a:ext>
            </a:extLst>
          </p:cNvPr>
          <p:cNvSpPr/>
          <p:nvPr/>
        </p:nvSpPr>
        <p:spPr>
          <a:xfrm rot="5400000">
            <a:off x="4931935" y="7471611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5" y="0"/>
                </a:lnTo>
                <a:lnTo>
                  <a:pt x="1740165" y="1740165"/>
                </a:lnTo>
                <a:lnTo>
                  <a:pt x="0" y="17401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93A4326-2108-3BFE-E935-ABB70EF2AA70}"/>
              </a:ext>
            </a:extLst>
          </p:cNvPr>
          <p:cNvSpPr/>
          <p:nvPr/>
        </p:nvSpPr>
        <p:spPr>
          <a:xfrm rot="5400000">
            <a:off x="10532822" y="5971689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4119A305-9489-016F-F2FC-AC83EC0FFE96}"/>
              </a:ext>
            </a:extLst>
          </p:cNvPr>
          <p:cNvGrpSpPr/>
          <p:nvPr/>
        </p:nvGrpSpPr>
        <p:grpSpPr>
          <a:xfrm rot="3212930">
            <a:off x="4852257" y="4937347"/>
            <a:ext cx="4916892" cy="826093"/>
            <a:chOff x="0" y="0"/>
            <a:chExt cx="812800" cy="136559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57B63AE-731E-E39E-D42E-0ED95011FE4C}"/>
                </a:ext>
              </a:extLst>
            </p:cNvPr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10928420-B32A-93E9-2C43-2AEEFF9BFE19}"/>
                </a:ext>
              </a:extLst>
            </p:cNvPr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412B00D9-7C9A-D488-4DDB-9D007DDE3BAC}"/>
              </a:ext>
            </a:extLst>
          </p:cNvPr>
          <p:cNvGrpSpPr/>
          <p:nvPr/>
        </p:nvGrpSpPr>
        <p:grpSpPr>
          <a:xfrm rot="8574023">
            <a:off x="8607282" y="7134421"/>
            <a:ext cx="832287" cy="1024353"/>
            <a:chOff x="0" y="0"/>
            <a:chExt cx="660400" cy="8128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6CC9D0C9-E9F3-D04A-F478-19F48800BE36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60AD209C-C69E-F161-53C7-DA46B0790C72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87506DD1-8406-F124-372A-78D76E5C962E}"/>
              </a:ext>
            </a:extLst>
          </p:cNvPr>
          <p:cNvGrpSpPr/>
          <p:nvPr/>
        </p:nvGrpSpPr>
        <p:grpSpPr>
          <a:xfrm rot="-2177796">
            <a:off x="5303000" y="2674820"/>
            <a:ext cx="833096" cy="1025349"/>
            <a:chOff x="0" y="0"/>
            <a:chExt cx="660400" cy="812800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36021A24-AA88-89C1-912F-D69EAAF8593E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3F487269-09E9-8B36-974C-FEA7F1447453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E532B301-2D9B-9946-0D1F-92CCF1CCA4BC}"/>
              </a:ext>
            </a:extLst>
          </p:cNvPr>
          <p:cNvGrpSpPr/>
          <p:nvPr/>
        </p:nvGrpSpPr>
        <p:grpSpPr>
          <a:xfrm rot="3212930">
            <a:off x="6811905" y="4851393"/>
            <a:ext cx="3130901" cy="526026"/>
            <a:chOff x="0" y="0"/>
            <a:chExt cx="812800" cy="136559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40E2B1ED-8C6B-91E0-C211-DDCFE73FA92B}"/>
                </a:ext>
              </a:extLst>
            </p:cNvPr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477CA140-A3D8-0D74-3057-9C793642D25B}"/>
                </a:ext>
              </a:extLst>
            </p:cNvPr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CC50449C-D178-47DA-72CA-F638029B5F66}"/>
              </a:ext>
            </a:extLst>
          </p:cNvPr>
          <p:cNvGrpSpPr/>
          <p:nvPr/>
        </p:nvGrpSpPr>
        <p:grpSpPr>
          <a:xfrm rot="8574023">
            <a:off x="9202970" y="6250411"/>
            <a:ext cx="529970" cy="652271"/>
            <a:chOff x="0" y="0"/>
            <a:chExt cx="660400" cy="812800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96B46F96-4E97-181F-97B9-85118C562E1B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C0451949-F675-BAAA-804A-5C365FAA52C8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3" name="Group 23">
            <a:extLst>
              <a:ext uri="{FF2B5EF4-FFF2-40B4-BE49-F238E27FC236}">
                <a16:creationId xmlns:a16="http://schemas.microsoft.com/office/drawing/2014/main" id="{C5D98206-D78C-5232-EAC9-58BD96167599}"/>
              </a:ext>
            </a:extLst>
          </p:cNvPr>
          <p:cNvGrpSpPr/>
          <p:nvPr/>
        </p:nvGrpSpPr>
        <p:grpSpPr>
          <a:xfrm rot="-2177796">
            <a:off x="7098922" y="3410697"/>
            <a:ext cx="530486" cy="652905"/>
            <a:chOff x="0" y="0"/>
            <a:chExt cx="660400" cy="812800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E09D0FAE-006E-DDD3-7C24-00AB55A877EC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AEE0B534-51A8-0317-B5C7-E8DC9BEE4767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6" name="Group 26">
            <a:extLst>
              <a:ext uri="{FF2B5EF4-FFF2-40B4-BE49-F238E27FC236}">
                <a16:creationId xmlns:a16="http://schemas.microsoft.com/office/drawing/2014/main" id="{F61C2A71-AF13-D8BB-9FFF-C4E6C7F6ED73}"/>
              </a:ext>
            </a:extLst>
          </p:cNvPr>
          <p:cNvGrpSpPr/>
          <p:nvPr/>
        </p:nvGrpSpPr>
        <p:grpSpPr>
          <a:xfrm rot="3211271">
            <a:off x="4150673" y="5700684"/>
            <a:ext cx="5010626" cy="314291"/>
            <a:chOff x="0" y="0"/>
            <a:chExt cx="812800" cy="50983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7C256C95-7D6F-BCE6-62A8-EB2533255379}"/>
                </a:ext>
              </a:extLst>
            </p:cNvPr>
            <p:cNvSpPr/>
            <p:nvPr/>
          </p:nvSpPr>
          <p:spPr>
            <a:xfrm>
              <a:off x="0" y="0"/>
              <a:ext cx="812800" cy="50983"/>
            </a:xfrm>
            <a:custGeom>
              <a:avLst/>
              <a:gdLst/>
              <a:ahLst/>
              <a:cxnLst/>
              <a:rect l="l" t="t" r="r" b="b"/>
              <a:pathLst>
                <a:path w="812800" h="50983">
                  <a:moveTo>
                    <a:pt x="0" y="0"/>
                  </a:moveTo>
                  <a:lnTo>
                    <a:pt x="812800" y="0"/>
                  </a:lnTo>
                  <a:lnTo>
                    <a:pt x="812800" y="50983"/>
                  </a:lnTo>
                  <a:lnTo>
                    <a:pt x="0" y="50983"/>
                  </a:ln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8" name="TextBox 28">
              <a:extLst>
                <a:ext uri="{FF2B5EF4-FFF2-40B4-BE49-F238E27FC236}">
                  <a16:creationId xmlns:a16="http://schemas.microsoft.com/office/drawing/2014/main" id="{98759E42-0AD8-8D6E-1EE1-869A57ECB8ED}"/>
                </a:ext>
              </a:extLst>
            </p:cNvPr>
            <p:cNvSpPr txBox="1"/>
            <p:nvPr/>
          </p:nvSpPr>
          <p:spPr>
            <a:xfrm>
              <a:off x="0" y="-19050"/>
              <a:ext cx="812800" cy="70033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033439CD-4653-0AF1-E1E1-DC63FC7AD8BB}"/>
              </a:ext>
            </a:extLst>
          </p:cNvPr>
          <p:cNvGrpSpPr/>
          <p:nvPr/>
        </p:nvGrpSpPr>
        <p:grpSpPr>
          <a:xfrm rot="8705936">
            <a:off x="8018589" y="7724926"/>
            <a:ext cx="308358" cy="379518"/>
            <a:chOff x="0" y="0"/>
            <a:chExt cx="660400" cy="812800"/>
          </a:xfrm>
        </p:grpSpPr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F754C3F1-002A-126A-23F2-ED374C10B8F4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id="{8EE5E195-3036-C8A9-A58C-3B89BF3D005F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32" name="Group 32">
            <a:extLst>
              <a:ext uri="{FF2B5EF4-FFF2-40B4-BE49-F238E27FC236}">
                <a16:creationId xmlns:a16="http://schemas.microsoft.com/office/drawing/2014/main" id="{DAA255AB-8D3D-3389-9E12-A6DC3F98567E}"/>
              </a:ext>
            </a:extLst>
          </p:cNvPr>
          <p:cNvGrpSpPr/>
          <p:nvPr/>
        </p:nvGrpSpPr>
        <p:grpSpPr>
          <a:xfrm rot="-2403900">
            <a:off x="5017891" y="3671608"/>
            <a:ext cx="308358" cy="379518"/>
            <a:chOff x="0" y="0"/>
            <a:chExt cx="660400" cy="812800"/>
          </a:xfrm>
        </p:grpSpPr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C0ED6F41-73D1-3154-6588-BDA8B9AAACBE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4" name="TextBox 34">
              <a:extLst>
                <a:ext uri="{FF2B5EF4-FFF2-40B4-BE49-F238E27FC236}">
                  <a16:creationId xmlns:a16="http://schemas.microsoft.com/office/drawing/2014/main" id="{B312633A-7258-B6E8-6BFF-1E9B56E1C2DD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sp>
        <p:nvSpPr>
          <p:cNvPr id="35" name="Freeform 35">
            <a:extLst>
              <a:ext uri="{FF2B5EF4-FFF2-40B4-BE49-F238E27FC236}">
                <a16:creationId xmlns:a16="http://schemas.microsoft.com/office/drawing/2014/main" id="{79F44FA3-D69F-C018-A081-A569EC698C25}"/>
              </a:ext>
            </a:extLst>
          </p:cNvPr>
          <p:cNvSpPr/>
          <p:nvPr/>
        </p:nvSpPr>
        <p:spPr>
          <a:xfrm rot="8426682">
            <a:off x="10975965" y="4879975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6" name="Freeform 36">
            <a:extLst>
              <a:ext uri="{FF2B5EF4-FFF2-40B4-BE49-F238E27FC236}">
                <a16:creationId xmlns:a16="http://schemas.microsoft.com/office/drawing/2014/main" id="{1D4B0AAB-B9EA-A1B1-CEEC-5083A32BA584}"/>
              </a:ext>
            </a:extLst>
          </p:cNvPr>
          <p:cNvSpPr/>
          <p:nvPr/>
        </p:nvSpPr>
        <p:spPr>
          <a:xfrm rot="8509396">
            <a:off x="4888228" y="6082228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4" y="0"/>
                </a:lnTo>
                <a:lnTo>
                  <a:pt x="898844" y="778625"/>
                </a:lnTo>
                <a:lnTo>
                  <a:pt x="0" y="7786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3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7" name="Freeform 37">
            <a:extLst>
              <a:ext uri="{FF2B5EF4-FFF2-40B4-BE49-F238E27FC236}">
                <a16:creationId xmlns:a16="http://schemas.microsoft.com/office/drawing/2014/main" id="{0F51F726-4775-2DD8-95DC-61207E7553E0}"/>
              </a:ext>
            </a:extLst>
          </p:cNvPr>
          <p:cNvSpPr/>
          <p:nvPr/>
        </p:nvSpPr>
        <p:spPr>
          <a:xfrm rot="8426682">
            <a:off x="4855112" y="5926953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8" name="Freeform 38">
            <a:extLst>
              <a:ext uri="{FF2B5EF4-FFF2-40B4-BE49-F238E27FC236}">
                <a16:creationId xmlns:a16="http://schemas.microsoft.com/office/drawing/2014/main" id="{A2B2287C-6C01-B073-04E2-7CEDA353EA07}"/>
              </a:ext>
            </a:extLst>
          </p:cNvPr>
          <p:cNvSpPr/>
          <p:nvPr/>
        </p:nvSpPr>
        <p:spPr>
          <a:xfrm rot="8509396">
            <a:off x="9568140" y="4073685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5" y="0"/>
                </a:lnTo>
                <a:lnTo>
                  <a:pt x="898845" y="778624"/>
                </a:lnTo>
                <a:lnTo>
                  <a:pt x="0" y="7786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9" name="Freeform 39">
            <a:extLst>
              <a:ext uri="{FF2B5EF4-FFF2-40B4-BE49-F238E27FC236}">
                <a16:creationId xmlns:a16="http://schemas.microsoft.com/office/drawing/2014/main" id="{3D6EFA5F-78B7-E29F-4C37-51AB1A911CF2}"/>
              </a:ext>
            </a:extLst>
          </p:cNvPr>
          <p:cNvSpPr/>
          <p:nvPr/>
        </p:nvSpPr>
        <p:spPr>
          <a:xfrm rot="8426682">
            <a:off x="9535024" y="3889300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3" y="0"/>
                </a:lnTo>
                <a:lnTo>
                  <a:pt x="682013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3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0" name="Freeform 40">
            <a:extLst>
              <a:ext uri="{FF2B5EF4-FFF2-40B4-BE49-F238E27FC236}">
                <a16:creationId xmlns:a16="http://schemas.microsoft.com/office/drawing/2014/main" id="{B9F838E2-AFE0-6203-6C3F-7EE130137D6E}"/>
              </a:ext>
            </a:extLst>
          </p:cNvPr>
          <p:cNvSpPr/>
          <p:nvPr/>
        </p:nvSpPr>
        <p:spPr>
          <a:xfrm rot="8509396">
            <a:off x="3471249" y="3700910"/>
            <a:ext cx="388199" cy="336277"/>
          </a:xfrm>
          <a:custGeom>
            <a:avLst/>
            <a:gdLst/>
            <a:ahLst/>
            <a:cxnLst/>
            <a:rect l="l" t="t" r="r" b="b"/>
            <a:pathLst>
              <a:path w="388199" h="336277">
                <a:moveTo>
                  <a:pt x="0" y="0"/>
                </a:moveTo>
                <a:lnTo>
                  <a:pt x="388199" y="0"/>
                </a:lnTo>
                <a:lnTo>
                  <a:pt x="388199" y="336278"/>
                </a:lnTo>
                <a:lnTo>
                  <a:pt x="0" y="33627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9ADC0C27-C7EB-A9F3-1788-533DA445294F}"/>
              </a:ext>
            </a:extLst>
          </p:cNvPr>
          <p:cNvSpPr/>
          <p:nvPr/>
        </p:nvSpPr>
        <p:spPr>
          <a:xfrm rot="8746641">
            <a:off x="8411004" y="2375827"/>
            <a:ext cx="1224017" cy="1224017"/>
          </a:xfrm>
          <a:custGeom>
            <a:avLst/>
            <a:gdLst/>
            <a:ahLst/>
            <a:cxnLst/>
            <a:rect l="l" t="t" r="r" b="b"/>
            <a:pathLst>
              <a:path w="1224017" h="1224017">
                <a:moveTo>
                  <a:pt x="0" y="0"/>
                </a:moveTo>
                <a:lnTo>
                  <a:pt x="1224018" y="0"/>
                </a:lnTo>
                <a:lnTo>
                  <a:pt x="1224018" y="1224018"/>
                </a:lnTo>
                <a:lnTo>
                  <a:pt x="0" y="12240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CBCC342E-2F11-CB65-0BA1-622FB644EA67}"/>
              </a:ext>
            </a:extLst>
          </p:cNvPr>
          <p:cNvSpPr/>
          <p:nvPr/>
        </p:nvSpPr>
        <p:spPr>
          <a:xfrm rot="5400000">
            <a:off x="6767018" y="1511934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1" y="0"/>
                </a:lnTo>
                <a:lnTo>
                  <a:pt x="1015781" y="1015781"/>
                </a:lnTo>
                <a:lnTo>
                  <a:pt x="0" y="101578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A9833CBE-F7BD-BC08-0F19-F26D82FAB322}"/>
              </a:ext>
            </a:extLst>
          </p:cNvPr>
          <p:cNvSpPr/>
          <p:nvPr/>
        </p:nvSpPr>
        <p:spPr>
          <a:xfrm rot="5400000">
            <a:off x="7372312" y="8139041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3"/>
                </a:lnTo>
                <a:lnTo>
                  <a:pt x="0" y="31074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F247C1C2-50A1-5A67-E67C-261714F3B6F3}"/>
              </a:ext>
            </a:extLst>
          </p:cNvPr>
          <p:cNvSpPr/>
          <p:nvPr/>
        </p:nvSpPr>
        <p:spPr>
          <a:xfrm rot="5400000">
            <a:off x="9664283" y="7372682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4"/>
                </a:lnTo>
                <a:lnTo>
                  <a:pt x="0" y="31074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5" name="Freeform 45">
            <a:extLst>
              <a:ext uri="{FF2B5EF4-FFF2-40B4-BE49-F238E27FC236}">
                <a16:creationId xmlns:a16="http://schemas.microsoft.com/office/drawing/2014/main" id="{92D87392-183A-4964-2F56-BA6E3D3C6071}"/>
              </a:ext>
            </a:extLst>
          </p:cNvPr>
          <p:cNvSpPr/>
          <p:nvPr/>
        </p:nvSpPr>
        <p:spPr>
          <a:xfrm rot="5400000">
            <a:off x="10864579" y="1743395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5" y="0"/>
                </a:lnTo>
                <a:lnTo>
                  <a:pt x="1255715" y="1255716"/>
                </a:lnTo>
                <a:lnTo>
                  <a:pt x="0" y="125571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6" name="Freeform 46">
            <a:extLst>
              <a:ext uri="{FF2B5EF4-FFF2-40B4-BE49-F238E27FC236}">
                <a16:creationId xmlns:a16="http://schemas.microsoft.com/office/drawing/2014/main" id="{23E41A86-3D04-D976-56D7-96B1DD5A5C96}"/>
              </a:ext>
            </a:extLst>
          </p:cNvPr>
          <p:cNvSpPr/>
          <p:nvPr/>
        </p:nvSpPr>
        <p:spPr>
          <a:xfrm rot="5400000">
            <a:off x="11164110" y="2042926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7" name="Freeform 47">
            <a:extLst>
              <a:ext uri="{FF2B5EF4-FFF2-40B4-BE49-F238E27FC236}">
                <a16:creationId xmlns:a16="http://schemas.microsoft.com/office/drawing/2014/main" id="{2111A690-08DB-0848-56A1-238E0330743F}"/>
              </a:ext>
            </a:extLst>
          </p:cNvPr>
          <p:cNvSpPr/>
          <p:nvPr/>
        </p:nvSpPr>
        <p:spPr>
          <a:xfrm rot="8426682">
            <a:off x="9129694" y="1090224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9000"/>
                </a:lnTo>
                <a:lnTo>
                  <a:pt x="0" y="8790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8" name="Freeform 48">
            <a:extLst>
              <a:ext uri="{FF2B5EF4-FFF2-40B4-BE49-F238E27FC236}">
                <a16:creationId xmlns:a16="http://schemas.microsoft.com/office/drawing/2014/main" id="{84FAEB30-67DF-41CF-5FBC-72CB39BCFCCA}"/>
              </a:ext>
            </a:extLst>
          </p:cNvPr>
          <p:cNvSpPr/>
          <p:nvPr/>
        </p:nvSpPr>
        <p:spPr>
          <a:xfrm rot="5400000">
            <a:off x="14267503" y="6479182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2" y="0"/>
                </a:lnTo>
                <a:lnTo>
                  <a:pt x="1015782" y="1015782"/>
                </a:lnTo>
                <a:lnTo>
                  <a:pt x="0" y="10157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9" name="Freeform 49">
            <a:extLst>
              <a:ext uri="{FF2B5EF4-FFF2-40B4-BE49-F238E27FC236}">
                <a16:creationId xmlns:a16="http://schemas.microsoft.com/office/drawing/2014/main" id="{7726DD8F-0254-63AE-1A95-B675A9D29619}"/>
              </a:ext>
            </a:extLst>
          </p:cNvPr>
          <p:cNvSpPr/>
          <p:nvPr/>
        </p:nvSpPr>
        <p:spPr>
          <a:xfrm rot="5400000">
            <a:off x="13666300" y="2487956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0" name="Freeform 50">
            <a:extLst>
              <a:ext uri="{FF2B5EF4-FFF2-40B4-BE49-F238E27FC236}">
                <a16:creationId xmlns:a16="http://schemas.microsoft.com/office/drawing/2014/main" id="{AB69060A-0527-7FA8-4F9C-E6261A3086E6}"/>
              </a:ext>
            </a:extLst>
          </p:cNvPr>
          <p:cNvSpPr/>
          <p:nvPr/>
        </p:nvSpPr>
        <p:spPr>
          <a:xfrm>
            <a:off x="329237" y="506583"/>
            <a:ext cx="1682782" cy="1682782"/>
          </a:xfrm>
          <a:custGeom>
            <a:avLst/>
            <a:gdLst/>
            <a:ahLst/>
            <a:cxnLst/>
            <a:rect l="l" t="t" r="r" b="b"/>
            <a:pathLst>
              <a:path w="1682782" h="1682782">
                <a:moveTo>
                  <a:pt x="0" y="0"/>
                </a:moveTo>
                <a:lnTo>
                  <a:pt x="1682782" y="0"/>
                </a:lnTo>
                <a:lnTo>
                  <a:pt x="1682782" y="1682783"/>
                </a:lnTo>
                <a:lnTo>
                  <a:pt x="0" y="1682783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30000"/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1" name="Freeform 51">
            <a:extLst>
              <a:ext uri="{FF2B5EF4-FFF2-40B4-BE49-F238E27FC236}">
                <a16:creationId xmlns:a16="http://schemas.microsoft.com/office/drawing/2014/main" id="{9BD355C9-9960-8CE1-058E-2E549F78FA7E}"/>
              </a:ext>
            </a:extLst>
          </p:cNvPr>
          <p:cNvSpPr/>
          <p:nvPr/>
        </p:nvSpPr>
        <p:spPr>
          <a:xfrm rot="5916693">
            <a:off x="11988615" y="8032221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4" y="0"/>
                </a:lnTo>
                <a:lnTo>
                  <a:pt x="2899414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2" name="Freeform 52">
            <a:extLst>
              <a:ext uri="{FF2B5EF4-FFF2-40B4-BE49-F238E27FC236}">
                <a16:creationId xmlns:a16="http://schemas.microsoft.com/office/drawing/2014/main" id="{BFA9EEE7-B92F-BD8C-B273-D7BDA58C56F6}"/>
              </a:ext>
            </a:extLst>
          </p:cNvPr>
          <p:cNvSpPr/>
          <p:nvPr/>
        </p:nvSpPr>
        <p:spPr>
          <a:xfrm rot="5400000">
            <a:off x="16549409" y="7483743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6" y="0"/>
                </a:lnTo>
                <a:lnTo>
                  <a:pt x="1255716" y="1255715"/>
                </a:lnTo>
                <a:lnTo>
                  <a:pt x="0" y="125571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3" name="Freeform 53">
            <a:extLst>
              <a:ext uri="{FF2B5EF4-FFF2-40B4-BE49-F238E27FC236}">
                <a16:creationId xmlns:a16="http://schemas.microsoft.com/office/drawing/2014/main" id="{8B37580A-FD64-3085-F373-9620E083158A}"/>
              </a:ext>
            </a:extLst>
          </p:cNvPr>
          <p:cNvSpPr/>
          <p:nvPr/>
        </p:nvSpPr>
        <p:spPr>
          <a:xfrm rot="5400000">
            <a:off x="16848940" y="7783274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4" name="Freeform 54">
            <a:extLst>
              <a:ext uri="{FF2B5EF4-FFF2-40B4-BE49-F238E27FC236}">
                <a16:creationId xmlns:a16="http://schemas.microsoft.com/office/drawing/2014/main" id="{B72C4859-B9AC-8306-4B2F-C1E7C9CAD882}"/>
              </a:ext>
            </a:extLst>
          </p:cNvPr>
          <p:cNvSpPr/>
          <p:nvPr/>
        </p:nvSpPr>
        <p:spPr>
          <a:xfrm rot="5400000">
            <a:off x="13303788" y="116060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29" y="0"/>
                </a:lnTo>
                <a:lnTo>
                  <a:pt x="738229" y="738230"/>
                </a:lnTo>
                <a:lnTo>
                  <a:pt x="0" y="738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5" name="Freeform 55">
            <a:extLst>
              <a:ext uri="{FF2B5EF4-FFF2-40B4-BE49-F238E27FC236}">
                <a16:creationId xmlns:a16="http://schemas.microsoft.com/office/drawing/2014/main" id="{2C44E48C-E2C8-1757-DB3F-ABD4FB459955}"/>
              </a:ext>
            </a:extLst>
          </p:cNvPr>
          <p:cNvSpPr/>
          <p:nvPr/>
        </p:nvSpPr>
        <p:spPr>
          <a:xfrm rot="8426682">
            <a:off x="16560612" y="2028362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8999"/>
                </a:lnTo>
                <a:lnTo>
                  <a:pt x="0" y="878999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6" name="Freeform 56">
            <a:extLst>
              <a:ext uri="{FF2B5EF4-FFF2-40B4-BE49-F238E27FC236}">
                <a16:creationId xmlns:a16="http://schemas.microsoft.com/office/drawing/2014/main" id="{1E6E4195-456E-9711-2DE5-7C5B403EB860}"/>
              </a:ext>
            </a:extLst>
          </p:cNvPr>
          <p:cNvSpPr/>
          <p:nvPr/>
        </p:nvSpPr>
        <p:spPr>
          <a:xfrm rot="5400000">
            <a:off x="14963569" y="0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4" y="0"/>
                </a:lnTo>
                <a:lnTo>
                  <a:pt x="1740164" y="1740164"/>
                </a:lnTo>
                <a:lnTo>
                  <a:pt x="0" y="17401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7" name="Group 57">
            <a:extLst>
              <a:ext uri="{FF2B5EF4-FFF2-40B4-BE49-F238E27FC236}">
                <a16:creationId xmlns:a16="http://schemas.microsoft.com/office/drawing/2014/main" id="{EE5CB723-44F4-3D91-F7A3-5271292EA3EE}"/>
              </a:ext>
            </a:extLst>
          </p:cNvPr>
          <p:cNvGrpSpPr/>
          <p:nvPr/>
        </p:nvGrpSpPr>
        <p:grpSpPr>
          <a:xfrm rot="5400000">
            <a:off x="8055909" y="-4988500"/>
            <a:ext cx="3755655" cy="19867473"/>
            <a:chOff x="0" y="0"/>
            <a:chExt cx="1276968" cy="6755179"/>
          </a:xfrm>
        </p:grpSpPr>
        <p:sp>
          <p:nvSpPr>
            <p:cNvPr id="58" name="Freeform 58">
              <a:extLst>
                <a:ext uri="{FF2B5EF4-FFF2-40B4-BE49-F238E27FC236}">
                  <a16:creationId xmlns:a16="http://schemas.microsoft.com/office/drawing/2014/main" id="{C8768627-AB1E-2A5B-154A-A83BAE6E23BB}"/>
                </a:ext>
              </a:extLst>
            </p:cNvPr>
            <p:cNvSpPr/>
            <p:nvPr/>
          </p:nvSpPr>
          <p:spPr>
            <a:xfrm>
              <a:off x="0" y="0"/>
              <a:ext cx="1276968" cy="6755179"/>
            </a:xfrm>
            <a:custGeom>
              <a:avLst/>
              <a:gdLst/>
              <a:ahLst/>
              <a:cxnLst/>
              <a:rect l="l" t="t" r="r" b="b"/>
              <a:pathLst>
                <a:path w="1276968" h="6755179">
                  <a:moveTo>
                    <a:pt x="0" y="0"/>
                  </a:moveTo>
                  <a:lnTo>
                    <a:pt x="1276968" y="0"/>
                  </a:lnTo>
                  <a:lnTo>
                    <a:pt x="1276968" y="6755179"/>
                  </a:lnTo>
                  <a:lnTo>
                    <a:pt x="0" y="6755179"/>
                  </a:lnTo>
                  <a:close/>
                </a:path>
              </a:pathLst>
            </a:custGeom>
            <a:solidFill>
              <a:srgbClr val="97C942">
                <a:alpha val="94902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59" name="TextBox 59">
              <a:extLst>
                <a:ext uri="{FF2B5EF4-FFF2-40B4-BE49-F238E27FC236}">
                  <a16:creationId xmlns:a16="http://schemas.microsoft.com/office/drawing/2014/main" id="{D19D249C-FA27-EA77-5690-7C0EEAB15634}"/>
                </a:ext>
              </a:extLst>
            </p:cNvPr>
            <p:cNvSpPr txBox="1"/>
            <p:nvPr/>
          </p:nvSpPr>
          <p:spPr>
            <a:xfrm>
              <a:off x="0" y="-9525"/>
              <a:ext cx="1276968" cy="6764704"/>
            </a:xfrm>
            <a:prstGeom prst="rect">
              <a:avLst/>
            </a:prstGeom>
          </p:spPr>
          <p:txBody>
            <a:bodyPr lIns="7827" tIns="7827" rIns="7827" bIns="7827" rtlCol="0" anchor="ctr"/>
            <a:lstStyle/>
            <a:p>
              <a:pPr algn="ctr">
                <a:lnSpc>
                  <a:spcPts val="30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" name="Group 60">
            <a:extLst>
              <a:ext uri="{FF2B5EF4-FFF2-40B4-BE49-F238E27FC236}">
                <a16:creationId xmlns:a16="http://schemas.microsoft.com/office/drawing/2014/main" id="{81C20F00-247E-3483-4989-5BB9F380A43A}"/>
              </a:ext>
            </a:extLst>
          </p:cNvPr>
          <p:cNvGrpSpPr/>
          <p:nvPr/>
        </p:nvGrpSpPr>
        <p:grpSpPr>
          <a:xfrm>
            <a:off x="6978529" y="572780"/>
            <a:ext cx="10826596" cy="9304106"/>
            <a:chOff x="0" y="0"/>
            <a:chExt cx="812800" cy="698500"/>
          </a:xfrm>
        </p:grpSpPr>
        <p:sp>
          <p:nvSpPr>
            <p:cNvPr id="61" name="Freeform 61">
              <a:extLst>
                <a:ext uri="{FF2B5EF4-FFF2-40B4-BE49-F238E27FC236}">
                  <a16:creationId xmlns:a16="http://schemas.microsoft.com/office/drawing/2014/main" id="{DE575F17-3F7A-485D-E764-142EEAFD40DF}"/>
                </a:ext>
              </a:extLst>
            </p:cNvPr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5ACD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62" name="TextBox 62">
              <a:extLst>
                <a:ext uri="{FF2B5EF4-FFF2-40B4-BE49-F238E27FC236}">
                  <a16:creationId xmlns:a16="http://schemas.microsoft.com/office/drawing/2014/main" id="{FF212C8C-A266-2CCC-4ADF-44F3B91C753D}"/>
                </a:ext>
              </a:extLst>
            </p:cNvPr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3" name="Group 63">
            <a:extLst>
              <a:ext uri="{FF2B5EF4-FFF2-40B4-BE49-F238E27FC236}">
                <a16:creationId xmlns:a16="http://schemas.microsoft.com/office/drawing/2014/main" id="{A0CCCAD0-2C47-42BC-937B-C6D3EF56B810}"/>
              </a:ext>
            </a:extLst>
          </p:cNvPr>
          <p:cNvGrpSpPr/>
          <p:nvPr/>
        </p:nvGrpSpPr>
        <p:grpSpPr>
          <a:xfrm>
            <a:off x="7139595" y="768617"/>
            <a:ext cx="10279415" cy="8833872"/>
            <a:chOff x="0" y="0"/>
            <a:chExt cx="812800" cy="698500"/>
          </a:xfrm>
        </p:grpSpPr>
        <p:sp>
          <p:nvSpPr>
            <p:cNvPr id="64" name="Freeform 64">
              <a:extLst>
                <a:ext uri="{FF2B5EF4-FFF2-40B4-BE49-F238E27FC236}">
                  <a16:creationId xmlns:a16="http://schemas.microsoft.com/office/drawing/2014/main" id="{853919F5-3CA6-8F46-C708-B869D472B28D}"/>
                </a:ext>
              </a:extLst>
            </p:cNvPr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65" name="TextBox 65">
              <a:extLst>
                <a:ext uri="{FF2B5EF4-FFF2-40B4-BE49-F238E27FC236}">
                  <a16:creationId xmlns:a16="http://schemas.microsoft.com/office/drawing/2014/main" id="{95FDAA22-BA53-FB1F-E483-C0B6F1C2B9AB}"/>
                </a:ext>
              </a:extLst>
            </p:cNvPr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6" name="TextBox 66">
            <a:extLst>
              <a:ext uri="{FF2B5EF4-FFF2-40B4-BE49-F238E27FC236}">
                <a16:creationId xmlns:a16="http://schemas.microsoft.com/office/drawing/2014/main" id="{92438D37-99F4-D374-4023-067419569B90}"/>
              </a:ext>
            </a:extLst>
          </p:cNvPr>
          <p:cNvSpPr txBox="1"/>
          <p:nvPr/>
        </p:nvSpPr>
        <p:spPr>
          <a:xfrm>
            <a:off x="47625" y="3193201"/>
            <a:ext cx="6978529" cy="2003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05"/>
              </a:lnSpc>
            </a:pPr>
            <a:r>
              <a:rPr lang="sl-SI" sz="5789" dirty="0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EKIPE PRVE POMOČI</a:t>
            </a:r>
            <a:endParaRPr lang="en-US" sz="5789" dirty="0">
              <a:solidFill>
                <a:srgbClr val="15ACDF"/>
              </a:solidFill>
              <a:latin typeface="Intro Rust"/>
              <a:ea typeface="Intro Rust"/>
              <a:cs typeface="Intro Rust"/>
              <a:sym typeface="Intro Rust"/>
            </a:endParaRPr>
          </a:p>
        </p:txBody>
      </p:sp>
      <p:sp>
        <p:nvSpPr>
          <p:cNvPr id="69" name="TextBox 69">
            <a:extLst>
              <a:ext uri="{FF2B5EF4-FFF2-40B4-BE49-F238E27FC236}">
                <a16:creationId xmlns:a16="http://schemas.microsoft.com/office/drawing/2014/main" id="{8C971DBA-5B6E-0661-124F-8095CCB4DF81}"/>
              </a:ext>
            </a:extLst>
          </p:cNvPr>
          <p:cNvSpPr txBox="1"/>
          <p:nvPr/>
        </p:nvSpPr>
        <p:spPr>
          <a:xfrm>
            <a:off x="8184379" y="2500818"/>
            <a:ext cx="8211698" cy="7963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90"/>
              </a:lnSpc>
            </a:pPr>
            <a:r>
              <a:rPr lang="sl-SI" sz="3707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Uvodna usposabljanja za mentorje PP</a:t>
            </a:r>
          </a:p>
          <a:p>
            <a:pPr algn="ctr">
              <a:lnSpc>
                <a:spcPts val="5190"/>
              </a:lnSpc>
            </a:pPr>
            <a:r>
              <a:rPr lang="sl-SI" sz="3707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Lokalna, regijska in državna tekmovanja</a:t>
            </a:r>
          </a:p>
          <a:p>
            <a:pPr algn="ctr">
              <a:lnSpc>
                <a:spcPts val="5190"/>
              </a:lnSpc>
            </a:pPr>
            <a:endParaRPr lang="sl-SI" sz="3707" dirty="0">
              <a:solidFill>
                <a:srgbClr val="FF0000"/>
              </a:solidFill>
              <a:latin typeface="Forum"/>
              <a:ea typeface="Forum"/>
              <a:cs typeface="Forum"/>
              <a:sym typeface="Forum"/>
            </a:endParaRPr>
          </a:p>
          <a:p>
            <a:pPr algn="ctr">
              <a:lnSpc>
                <a:spcPts val="5190"/>
              </a:lnSpc>
            </a:pPr>
            <a:r>
              <a:rPr lang="sl-SI" sz="3707" dirty="0">
                <a:solidFill>
                  <a:srgbClr val="FF0000"/>
                </a:solidFill>
                <a:latin typeface="Forum"/>
                <a:ea typeface="Forum"/>
                <a:cs typeface="Forum"/>
                <a:sym typeface="Forum"/>
              </a:rPr>
              <a:t>Letos je dosegla OŠ Vavta vas 3.mesto na državnem preverjanju v Črnomlju</a:t>
            </a:r>
          </a:p>
          <a:p>
            <a:pPr algn="ctr">
              <a:lnSpc>
                <a:spcPts val="5190"/>
              </a:lnSpc>
            </a:pPr>
            <a:endParaRPr lang="sl-SI" sz="3707" dirty="0">
              <a:latin typeface="Forum"/>
              <a:ea typeface="Forum"/>
              <a:cs typeface="Forum"/>
              <a:sym typeface="Forum"/>
            </a:endParaRPr>
          </a:p>
          <a:p>
            <a:pPr algn="ctr">
              <a:lnSpc>
                <a:spcPts val="5190"/>
              </a:lnSpc>
            </a:pPr>
            <a:r>
              <a:rPr lang="sl-SI" sz="3707" dirty="0">
                <a:latin typeface="Forum"/>
                <a:ea typeface="Forum"/>
                <a:cs typeface="Forum"/>
                <a:sym typeface="Forum"/>
              </a:rPr>
              <a:t>Priključiš se lahko: v svetovalni službi vprašaj po mentorji RK na vaši šoli. </a:t>
            </a:r>
          </a:p>
          <a:p>
            <a:pPr algn="ctr">
              <a:lnSpc>
                <a:spcPts val="5190"/>
              </a:lnSpc>
            </a:pPr>
            <a:endParaRPr lang="sl-SI" sz="3707" dirty="0">
              <a:solidFill>
                <a:srgbClr val="000000"/>
              </a:solidFill>
              <a:latin typeface="Forum"/>
              <a:ea typeface="Forum"/>
              <a:cs typeface="Forum"/>
              <a:sym typeface="Forum"/>
            </a:endParaRPr>
          </a:p>
          <a:p>
            <a:pPr algn="ctr">
              <a:lnSpc>
                <a:spcPts val="5190"/>
              </a:lnSpc>
            </a:pPr>
            <a:endParaRPr lang="sl-SI" sz="3707" dirty="0">
              <a:solidFill>
                <a:srgbClr val="000000"/>
              </a:solidFill>
              <a:latin typeface="Forum"/>
              <a:ea typeface="Forum"/>
              <a:cs typeface="Forum"/>
              <a:sym typeface="Forum"/>
            </a:endParaRPr>
          </a:p>
          <a:p>
            <a:pPr algn="ctr">
              <a:lnSpc>
                <a:spcPts val="5190"/>
              </a:lnSpc>
            </a:pPr>
            <a:endParaRPr lang="sl-SI" sz="3707" dirty="0">
              <a:solidFill>
                <a:srgbClr val="000000"/>
              </a:solidFill>
              <a:latin typeface="Forum"/>
              <a:ea typeface="Forum"/>
              <a:cs typeface="Forum"/>
              <a:sym typeface="Forum"/>
            </a:endParaRPr>
          </a:p>
          <a:p>
            <a:pPr algn="ctr">
              <a:lnSpc>
                <a:spcPts val="5190"/>
              </a:lnSpc>
            </a:pPr>
            <a:endParaRPr lang="sl-SI" sz="3707" dirty="0">
              <a:solidFill>
                <a:srgbClr val="000000"/>
              </a:solidFill>
              <a:latin typeface="Forum"/>
              <a:ea typeface="Forum"/>
              <a:cs typeface="Forum"/>
              <a:sym typeface="Forum"/>
            </a:endParaRPr>
          </a:p>
        </p:txBody>
      </p:sp>
    </p:spTree>
    <p:extLst>
      <p:ext uri="{BB962C8B-B14F-4D97-AF65-F5344CB8AC3E}">
        <p14:creationId xmlns:p14="http://schemas.microsoft.com/office/powerpoint/2010/main" val="11546482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5CF57-5024-48AF-1642-E4963738B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8A8F57A-98D9-0BAC-FAC1-70621A530022}"/>
              </a:ext>
            </a:extLst>
          </p:cNvPr>
          <p:cNvSpPr/>
          <p:nvPr/>
        </p:nvSpPr>
        <p:spPr>
          <a:xfrm rot="5400000">
            <a:off x="3306022" y="4633386"/>
            <a:ext cx="1104335" cy="1104335"/>
          </a:xfrm>
          <a:custGeom>
            <a:avLst/>
            <a:gdLst/>
            <a:ahLst/>
            <a:cxnLst/>
            <a:rect l="l" t="t" r="r" b="b"/>
            <a:pathLst>
              <a:path w="1104335" h="1104335">
                <a:moveTo>
                  <a:pt x="0" y="0"/>
                </a:moveTo>
                <a:lnTo>
                  <a:pt x="1104335" y="0"/>
                </a:lnTo>
                <a:lnTo>
                  <a:pt x="1104335" y="1104334"/>
                </a:lnTo>
                <a:lnTo>
                  <a:pt x="0" y="11043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A36FF2B-30D4-A01B-FFA6-6FA29D1EF891}"/>
              </a:ext>
            </a:extLst>
          </p:cNvPr>
          <p:cNvSpPr/>
          <p:nvPr/>
        </p:nvSpPr>
        <p:spPr>
          <a:xfrm rot="5400000">
            <a:off x="2176920" y="6617754"/>
            <a:ext cx="1296930" cy="1296930"/>
          </a:xfrm>
          <a:custGeom>
            <a:avLst/>
            <a:gdLst/>
            <a:ahLst/>
            <a:cxnLst/>
            <a:rect l="l" t="t" r="r" b="b"/>
            <a:pathLst>
              <a:path w="1296930" h="1296930">
                <a:moveTo>
                  <a:pt x="0" y="0"/>
                </a:moveTo>
                <a:lnTo>
                  <a:pt x="1296930" y="0"/>
                </a:lnTo>
                <a:lnTo>
                  <a:pt x="1296930" y="1296931"/>
                </a:lnTo>
                <a:lnTo>
                  <a:pt x="0" y="1296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F5354C9-A54F-B57F-E46B-5AE9F485A673}"/>
              </a:ext>
            </a:extLst>
          </p:cNvPr>
          <p:cNvSpPr/>
          <p:nvPr/>
        </p:nvSpPr>
        <p:spPr>
          <a:xfrm rot="5400000">
            <a:off x="9873257" y="800122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30" y="0"/>
                </a:lnTo>
                <a:lnTo>
                  <a:pt x="738230" y="738229"/>
                </a:lnTo>
                <a:lnTo>
                  <a:pt x="0" y="7382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D7B6499E-E0EA-32F0-77C0-BDCC2A11AB91}"/>
              </a:ext>
            </a:extLst>
          </p:cNvPr>
          <p:cNvSpPr/>
          <p:nvPr/>
        </p:nvSpPr>
        <p:spPr>
          <a:xfrm rot="5916693">
            <a:off x="2247146" y="1255705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3" y="0"/>
                </a:lnTo>
                <a:lnTo>
                  <a:pt x="2899413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774619E-87D0-ED72-A515-2EF7FDEE4DEC}"/>
              </a:ext>
            </a:extLst>
          </p:cNvPr>
          <p:cNvSpPr/>
          <p:nvPr/>
        </p:nvSpPr>
        <p:spPr>
          <a:xfrm rot="5400000">
            <a:off x="4931935" y="7471611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5" y="0"/>
                </a:lnTo>
                <a:lnTo>
                  <a:pt x="1740165" y="1740165"/>
                </a:lnTo>
                <a:lnTo>
                  <a:pt x="0" y="17401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F78955B1-2E50-D1AF-0735-3E094A3DE4CB}"/>
              </a:ext>
            </a:extLst>
          </p:cNvPr>
          <p:cNvSpPr/>
          <p:nvPr/>
        </p:nvSpPr>
        <p:spPr>
          <a:xfrm rot="5400000">
            <a:off x="10532822" y="5971689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85331B12-55E6-748C-385D-D96DA9F05C4F}"/>
              </a:ext>
            </a:extLst>
          </p:cNvPr>
          <p:cNvGrpSpPr/>
          <p:nvPr/>
        </p:nvGrpSpPr>
        <p:grpSpPr>
          <a:xfrm rot="3212930">
            <a:off x="4852257" y="4937347"/>
            <a:ext cx="4916892" cy="826093"/>
            <a:chOff x="0" y="0"/>
            <a:chExt cx="812800" cy="136559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A636DAD-4094-8688-5BCC-7DE96698248A}"/>
                </a:ext>
              </a:extLst>
            </p:cNvPr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D1FCB796-4296-A19C-D1F4-28422202A224}"/>
                </a:ext>
              </a:extLst>
            </p:cNvPr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44F6B283-1E6F-046A-B44B-1D00DF6C133B}"/>
              </a:ext>
            </a:extLst>
          </p:cNvPr>
          <p:cNvGrpSpPr/>
          <p:nvPr/>
        </p:nvGrpSpPr>
        <p:grpSpPr>
          <a:xfrm rot="8574023">
            <a:off x="8607282" y="7134421"/>
            <a:ext cx="832287" cy="1024353"/>
            <a:chOff x="0" y="0"/>
            <a:chExt cx="660400" cy="8128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C05F1DA1-478D-2D10-D519-A213380139E4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0BC5D1CC-F08E-D915-8A51-4B695AC703F6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27B1CF9D-D732-A568-B040-CB6D9C41C910}"/>
              </a:ext>
            </a:extLst>
          </p:cNvPr>
          <p:cNvGrpSpPr/>
          <p:nvPr/>
        </p:nvGrpSpPr>
        <p:grpSpPr>
          <a:xfrm rot="-2177796">
            <a:off x="5303000" y="2674820"/>
            <a:ext cx="833096" cy="1025349"/>
            <a:chOff x="0" y="0"/>
            <a:chExt cx="660400" cy="812800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F589C1C9-899C-05F3-065A-145EB8BCF95C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D2B2F959-E708-159A-0C15-1E93BDD85F39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DDC25A63-E3C9-8825-DA2A-C84CAABE6C83}"/>
              </a:ext>
            </a:extLst>
          </p:cNvPr>
          <p:cNvGrpSpPr/>
          <p:nvPr/>
        </p:nvGrpSpPr>
        <p:grpSpPr>
          <a:xfrm rot="3212930">
            <a:off x="6811905" y="4851393"/>
            <a:ext cx="3130901" cy="526026"/>
            <a:chOff x="0" y="0"/>
            <a:chExt cx="812800" cy="136559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D7B49311-F7F4-9FF0-9086-0F7CA2309AA2}"/>
                </a:ext>
              </a:extLst>
            </p:cNvPr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0458AA6F-B1E0-EE04-B1E0-BB10660731BA}"/>
                </a:ext>
              </a:extLst>
            </p:cNvPr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85CA7B19-A306-DEF7-F6DE-792866FEAD81}"/>
              </a:ext>
            </a:extLst>
          </p:cNvPr>
          <p:cNvGrpSpPr/>
          <p:nvPr/>
        </p:nvGrpSpPr>
        <p:grpSpPr>
          <a:xfrm rot="8574023">
            <a:off x="9202970" y="6250411"/>
            <a:ext cx="529970" cy="652271"/>
            <a:chOff x="0" y="0"/>
            <a:chExt cx="660400" cy="812800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56E4F286-1633-F4D6-6E0D-C89D1E4675D0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810EAC1B-5C7E-6A3F-BE62-AD6FAFF1E855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3" name="Group 23">
            <a:extLst>
              <a:ext uri="{FF2B5EF4-FFF2-40B4-BE49-F238E27FC236}">
                <a16:creationId xmlns:a16="http://schemas.microsoft.com/office/drawing/2014/main" id="{ACC1022A-CE88-80A5-DBF4-94E4C2831BBA}"/>
              </a:ext>
            </a:extLst>
          </p:cNvPr>
          <p:cNvGrpSpPr/>
          <p:nvPr/>
        </p:nvGrpSpPr>
        <p:grpSpPr>
          <a:xfrm rot="-2177796">
            <a:off x="7098922" y="3410697"/>
            <a:ext cx="530486" cy="652905"/>
            <a:chOff x="0" y="0"/>
            <a:chExt cx="660400" cy="812800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F6FF42FC-8E5A-AB20-AE80-E64955252AFF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134B9A05-2BC7-01E9-FBAC-49FD8C8C4AC5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6" name="Group 26">
            <a:extLst>
              <a:ext uri="{FF2B5EF4-FFF2-40B4-BE49-F238E27FC236}">
                <a16:creationId xmlns:a16="http://schemas.microsoft.com/office/drawing/2014/main" id="{38B4DB6A-47B6-7E93-1846-B9C404685B8C}"/>
              </a:ext>
            </a:extLst>
          </p:cNvPr>
          <p:cNvGrpSpPr/>
          <p:nvPr/>
        </p:nvGrpSpPr>
        <p:grpSpPr>
          <a:xfrm rot="3211271">
            <a:off x="4150673" y="5700684"/>
            <a:ext cx="5010626" cy="314291"/>
            <a:chOff x="0" y="0"/>
            <a:chExt cx="812800" cy="50983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34AD385B-8E76-B31F-6F65-57114F4E24B5}"/>
                </a:ext>
              </a:extLst>
            </p:cNvPr>
            <p:cNvSpPr/>
            <p:nvPr/>
          </p:nvSpPr>
          <p:spPr>
            <a:xfrm>
              <a:off x="0" y="0"/>
              <a:ext cx="812800" cy="50983"/>
            </a:xfrm>
            <a:custGeom>
              <a:avLst/>
              <a:gdLst/>
              <a:ahLst/>
              <a:cxnLst/>
              <a:rect l="l" t="t" r="r" b="b"/>
              <a:pathLst>
                <a:path w="812800" h="50983">
                  <a:moveTo>
                    <a:pt x="0" y="0"/>
                  </a:moveTo>
                  <a:lnTo>
                    <a:pt x="812800" y="0"/>
                  </a:lnTo>
                  <a:lnTo>
                    <a:pt x="812800" y="50983"/>
                  </a:lnTo>
                  <a:lnTo>
                    <a:pt x="0" y="50983"/>
                  </a:ln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8" name="TextBox 28">
              <a:extLst>
                <a:ext uri="{FF2B5EF4-FFF2-40B4-BE49-F238E27FC236}">
                  <a16:creationId xmlns:a16="http://schemas.microsoft.com/office/drawing/2014/main" id="{9D89EB21-F2FA-DD17-4B26-E027AA0F815E}"/>
                </a:ext>
              </a:extLst>
            </p:cNvPr>
            <p:cNvSpPr txBox="1"/>
            <p:nvPr/>
          </p:nvSpPr>
          <p:spPr>
            <a:xfrm>
              <a:off x="0" y="-19050"/>
              <a:ext cx="812800" cy="70033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47127C58-5329-5DE7-BB7A-A4106D19471D}"/>
              </a:ext>
            </a:extLst>
          </p:cNvPr>
          <p:cNvGrpSpPr/>
          <p:nvPr/>
        </p:nvGrpSpPr>
        <p:grpSpPr>
          <a:xfrm rot="8705936">
            <a:off x="8018589" y="7724926"/>
            <a:ext cx="308358" cy="379518"/>
            <a:chOff x="0" y="0"/>
            <a:chExt cx="660400" cy="812800"/>
          </a:xfrm>
        </p:grpSpPr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8FD94ADC-65F9-A9EC-F809-98274BF2242F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id="{72378DCF-8320-AA71-0C5C-DB1A49C711F6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32" name="Group 32">
            <a:extLst>
              <a:ext uri="{FF2B5EF4-FFF2-40B4-BE49-F238E27FC236}">
                <a16:creationId xmlns:a16="http://schemas.microsoft.com/office/drawing/2014/main" id="{E400CBCA-DC34-B072-D040-FF0A3B87D05B}"/>
              </a:ext>
            </a:extLst>
          </p:cNvPr>
          <p:cNvGrpSpPr/>
          <p:nvPr/>
        </p:nvGrpSpPr>
        <p:grpSpPr>
          <a:xfrm rot="-2403900">
            <a:off x="5017891" y="3671608"/>
            <a:ext cx="308358" cy="379518"/>
            <a:chOff x="0" y="0"/>
            <a:chExt cx="660400" cy="812800"/>
          </a:xfrm>
        </p:grpSpPr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07D9BC81-4FEF-B74F-819B-6066BCA6550F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4" name="TextBox 34">
              <a:extLst>
                <a:ext uri="{FF2B5EF4-FFF2-40B4-BE49-F238E27FC236}">
                  <a16:creationId xmlns:a16="http://schemas.microsoft.com/office/drawing/2014/main" id="{3478F5F6-6DBD-930F-EF13-8E9BBEA112D1}"/>
                </a:ext>
              </a:extLst>
            </p:cNvPr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sp>
        <p:nvSpPr>
          <p:cNvPr id="35" name="Freeform 35">
            <a:extLst>
              <a:ext uri="{FF2B5EF4-FFF2-40B4-BE49-F238E27FC236}">
                <a16:creationId xmlns:a16="http://schemas.microsoft.com/office/drawing/2014/main" id="{64F3C1F4-ECD3-9822-56A9-20D7EDD08067}"/>
              </a:ext>
            </a:extLst>
          </p:cNvPr>
          <p:cNvSpPr/>
          <p:nvPr/>
        </p:nvSpPr>
        <p:spPr>
          <a:xfrm rot="8426682">
            <a:off x="10975965" y="4879975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6" name="Freeform 36">
            <a:extLst>
              <a:ext uri="{FF2B5EF4-FFF2-40B4-BE49-F238E27FC236}">
                <a16:creationId xmlns:a16="http://schemas.microsoft.com/office/drawing/2014/main" id="{B1D7D001-BE2B-435D-401C-0D9EF7955BD0}"/>
              </a:ext>
            </a:extLst>
          </p:cNvPr>
          <p:cNvSpPr/>
          <p:nvPr/>
        </p:nvSpPr>
        <p:spPr>
          <a:xfrm rot="8509396">
            <a:off x="4888228" y="6082228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4" y="0"/>
                </a:lnTo>
                <a:lnTo>
                  <a:pt x="898844" y="778625"/>
                </a:lnTo>
                <a:lnTo>
                  <a:pt x="0" y="7786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3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7" name="Freeform 37">
            <a:extLst>
              <a:ext uri="{FF2B5EF4-FFF2-40B4-BE49-F238E27FC236}">
                <a16:creationId xmlns:a16="http://schemas.microsoft.com/office/drawing/2014/main" id="{35EBD50B-8339-5CAB-502C-003BA1C3E2CD}"/>
              </a:ext>
            </a:extLst>
          </p:cNvPr>
          <p:cNvSpPr/>
          <p:nvPr/>
        </p:nvSpPr>
        <p:spPr>
          <a:xfrm rot="8426682">
            <a:off x="4855112" y="5926953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8" name="Freeform 38">
            <a:extLst>
              <a:ext uri="{FF2B5EF4-FFF2-40B4-BE49-F238E27FC236}">
                <a16:creationId xmlns:a16="http://schemas.microsoft.com/office/drawing/2014/main" id="{4774E687-FF3B-F584-ADB0-F4400B265649}"/>
              </a:ext>
            </a:extLst>
          </p:cNvPr>
          <p:cNvSpPr/>
          <p:nvPr/>
        </p:nvSpPr>
        <p:spPr>
          <a:xfrm rot="8509396">
            <a:off x="9568140" y="4073685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5" y="0"/>
                </a:lnTo>
                <a:lnTo>
                  <a:pt x="898845" y="778624"/>
                </a:lnTo>
                <a:lnTo>
                  <a:pt x="0" y="7786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9" name="Freeform 39">
            <a:extLst>
              <a:ext uri="{FF2B5EF4-FFF2-40B4-BE49-F238E27FC236}">
                <a16:creationId xmlns:a16="http://schemas.microsoft.com/office/drawing/2014/main" id="{31373F50-E91B-5B2C-059B-974C15BA9AE7}"/>
              </a:ext>
            </a:extLst>
          </p:cNvPr>
          <p:cNvSpPr/>
          <p:nvPr/>
        </p:nvSpPr>
        <p:spPr>
          <a:xfrm rot="8426682">
            <a:off x="9535024" y="3889300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3" y="0"/>
                </a:lnTo>
                <a:lnTo>
                  <a:pt x="682013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3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0" name="Freeform 40">
            <a:extLst>
              <a:ext uri="{FF2B5EF4-FFF2-40B4-BE49-F238E27FC236}">
                <a16:creationId xmlns:a16="http://schemas.microsoft.com/office/drawing/2014/main" id="{9E154D95-B758-CF5E-3A3C-9EA1A72776B2}"/>
              </a:ext>
            </a:extLst>
          </p:cNvPr>
          <p:cNvSpPr/>
          <p:nvPr/>
        </p:nvSpPr>
        <p:spPr>
          <a:xfrm rot="8509396">
            <a:off x="3471249" y="3700910"/>
            <a:ext cx="388199" cy="336277"/>
          </a:xfrm>
          <a:custGeom>
            <a:avLst/>
            <a:gdLst/>
            <a:ahLst/>
            <a:cxnLst/>
            <a:rect l="l" t="t" r="r" b="b"/>
            <a:pathLst>
              <a:path w="388199" h="336277">
                <a:moveTo>
                  <a:pt x="0" y="0"/>
                </a:moveTo>
                <a:lnTo>
                  <a:pt x="388199" y="0"/>
                </a:lnTo>
                <a:lnTo>
                  <a:pt x="388199" y="336278"/>
                </a:lnTo>
                <a:lnTo>
                  <a:pt x="0" y="33627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7ADD0E17-17E3-3782-584F-1284F1873052}"/>
              </a:ext>
            </a:extLst>
          </p:cNvPr>
          <p:cNvSpPr/>
          <p:nvPr/>
        </p:nvSpPr>
        <p:spPr>
          <a:xfrm rot="8746641">
            <a:off x="8411004" y="2375827"/>
            <a:ext cx="1224017" cy="1224017"/>
          </a:xfrm>
          <a:custGeom>
            <a:avLst/>
            <a:gdLst/>
            <a:ahLst/>
            <a:cxnLst/>
            <a:rect l="l" t="t" r="r" b="b"/>
            <a:pathLst>
              <a:path w="1224017" h="1224017">
                <a:moveTo>
                  <a:pt x="0" y="0"/>
                </a:moveTo>
                <a:lnTo>
                  <a:pt x="1224018" y="0"/>
                </a:lnTo>
                <a:lnTo>
                  <a:pt x="1224018" y="1224018"/>
                </a:lnTo>
                <a:lnTo>
                  <a:pt x="0" y="12240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1E4C8C3E-C331-7BAC-6F5B-772C3E63F3DB}"/>
              </a:ext>
            </a:extLst>
          </p:cNvPr>
          <p:cNvSpPr/>
          <p:nvPr/>
        </p:nvSpPr>
        <p:spPr>
          <a:xfrm rot="5400000">
            <a:off x="6767018" y="1511934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1" y="0"/>
                </a:lnTo>
                <a:lnTo>
                  <a:pt x="1015781" y="1015781"/>
                </a:lnTo>
                <a:lnTo>
                  <a:pt x="0" y="101578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E5A3FBF9-147A-1745-B0CF-F4C36BAE7826}"/>
              </a:ext>
            </a:extLst>
          </p:cNvPr>
          <p:cNvSpPr/>
          <p:nvPr/>
        </p:nvSpPr>
        <p:spPr>
          <a:xfrm rot="5400000">
            <a:off x="7372312" y="8139041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3"/>
                </a:lnTo>
                <a:lnTo>
                  <a:pt x="0" y="31074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234903BF-5C94-6876-2463-F2EBAA05337C}"/>
              </a:ext>
            </a:extLst>
          </p:cNvPr>
          <p:cNvSpPr/>
          <p:nvPr/>
        </p:nvSpPr>
        <p:spPr>
          <a:xfrm rot="5400000">
            <a:off x="9664283" y="7372682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4"/>
                </a:lnTo>
                <a:lnTo>
                  <a:pt x="0" y="31074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5" name="Freeform 45">
            <a:extLst>
              <a:ext uri="{FF2B5EF4-FFF2-40B4-BE49-F238E27FC236}">
                <a16:creationId xmlns:a16="http://schemas.microsoft.com/office/drawing/2014/main" id="{EAA37AB5-F030-81B3-3261-27303B6A37D7}"/>
              </a:ext>
            </a:extLst>
          </p:cNvPr>
          <p:cNvSpPr/>
          <p:nvPr/>
        </p:nvSpPr>
        <p:spPr>
          <a:xfrm rot="5400000">
            <a:off x="10864579" y="1743395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5" y="0"/>
                </a:lnTo>
                <a:lnTo>
                  <a:pt x="1255715" y="1255716"/>
                </a:lnTo>
                <a:lnTo>
                  <a:pt x="0" y="125571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6" name="Freeform 46">
            <a:extLst>
              <a:ext uri="{FF2B5EF4-FFF2-40B4-BE49-F238E27FC236}">
                <a16:creationId xmlns:a16="http://schemas.microsoft.com/office/drawing/2014/main" id="{3058C622-6FF4-C616-66B3-6A2259D62E1A}"/>
              </a:ext>
            </a:extLst>
          </p:cNvPr>
          <p:cNvSpPr/>
          <p:nvPr/>
        </p:nvSpPr>
        <p:spPr>
          <a:xfrm rot="5400000">
            <a:off x="11164110" y="2042926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7" name="Freeform 47">
            <a:extLst>
              <a:ext uri="{FF2B5EF4-FFF2-40B4-BE49-F238E27FC236}">
                <a16:creationId xmlns:a16="http://schemas.microsoft.com/office/drawing/2014/main" id="{234F808C-1754-D6D0-B55B-328A21023EAC}"/>
              </a:ext>
            </a:extLst>
          </p:cNvPr>
          <p:cNvSpPr/>
          <p:nvPr/>
        </p:nvSpPr>
        <p:spPr>
          <a:xfrm rot="8426682">
            <a:off x="9129694" y="1090224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9000"/>
                </a:lnTo>
                <a:lnTo>
                  <a:pt x="0" y="8790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8" name="Freeform 48">
            <a:extLst>
              <a:ext uri="{FF2B5EF4-FFF2-40B4-BE49-F238E27FC236}">
                <a16:creationId xmlns:a16="http://schemas.microsoft.com/office/drawing/2014/main" id="{DBCF57CD-F262-C9CC-2D59-293C887797E7}"/>
              </a:ext>
            </a:extLst>
          </p:cNvPr>
          <p:cNvSpPr/>
          <p:nvPr/>
        </p:nvSpPr>
        <p:spPr>
          <a:xfrm rot="5400000">
            <a:off x="14267503" y="6479182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2" y="0"/>
                </a:lnTo>
                <a:lnTo>
                  <a:pt x="1015782" y="1015782"/>
                </a:lnTo>
                <a:lnTo>
                  <a:pt x="0" y="10157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9" name="Freeform 49">
            <a:extLst>
              <a:ext uri="{FF2B5EF4-FFF2-40B4-BE49-F238E27FC236}">
                <a16:creationId xmlns:a16="http://schemas.microsoft.com/office/drawing/2014/main" id="{0B5C0BCB-1D94-9197-7BF9-8A331DACAFBA}"/>
              </a:ext>
            </a:extLst>
          </p:cNvPr>
          <p:cNvSpPr/>
          <p:nvPr/>
        </p:nvSpPr>
        <p:spPr>
          <a:xfrm rot="5400000">
            <a:off x="13666300" y="2487956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0" name="Freeform 50">
            <a:extLst>
              <a:ext uri="{FF2B5EF4-FFF2-40B4-BE49-F238E27FC236}">
                <a16:creationId xmlns:a16="http://schemas.microsoft.com/office/drawing/2014/main" id="{4FF3274E-6016-4772-43DD-ACE8CF4A3163}"/>
              </a:ext>
            </a:extLst>
          </p:cNvPr>
          <p:cNvSpPr/>
          <p:nvPr/>
        </p:nvSpPr>
        <p:spPr>
          <a:xfrm>
            <a:off x="329237" y="506583"/>
            <a:ext cx="1682782" cy="1682782"/>
          </a:xfrm>
          <a:custGeom>
            <a:avLst/>
            <a:gdLst/>
            <a:ahLst/>
            <a:cxnLst/>
            <a:rect l="l" t="t" r="r" b="b"/>
            <a:pathLst>
              <a:path w="1682782" h="1682782">
                <a:moveTo>
                  <a:pt x="0" y="0"/>
                </a:moveTo>
                <a:lnTo>
                  <a:pt x="1682782" y="0"/>
                </a:lnTo>
                <a:lnTo>
                  <a:pt x="1682782" y="1682783"/>
                </a:lnTo>
                <a:lnTo>
                  <a:pt x="0" y="1682783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30000"/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1" name="Freeform 51">
            <a:extLst>
              <a:ext uri="{FF2B5EF4-FFF2-40B4-BE49-F238E27FC236}">
                <a16:creationId xmlns:a16="http://schemas.microsoft.com/office/drawing/2014/main" id="{17A653B3-71FA-03C3-A5D9-F447841ABAA7}"/>
              </a:ext>
            </a:extLst>
          </p:cNvPr>
          <p:cNvSpPr/>
          <p:nvPr/>
        </p:nvSpPr>
        <p:spPr>
          <a:xfrm rot="5916693">
            <a:off x="11988615" y="8032221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4" y="0"/>
                </a:lnTo>
                <a:lnTo>
                  <a:pt x="2899414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2" name="Freeform 52">
            <a:extLst>
              <a:ext uri="{FF2B5EF4-FFF2-40B4-BE49-F238E27FC236}">
                <a16:creationId xmlns:a16="http://schemas.microsoft.com/office/drawing/2014/main" id="{C8EE5289-5F31-7FEC-8C32-583DC4546B28}"/>
              </a:ext>
            </a:extLst>
          </p:cNvPr>
          <p:cNvSpPr/>
          <p:nvPr/>
        </p:nvSpPr>
        <p:spPr>
          <a:xfrm rot="5400000">
            <a:off x="16549409" y="7483743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6" y="0"/>
                </a:lnTo>
                <a:lnTo>
                  <a:pt x="1255716" y="1255715"/>
                </a:lnTo>
                <a:lnTo>
                  <a:pt x="0" y="125571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3" name="Freeform 53">
            <a:extLst>
              <a:ext uri="{FF2B5EF4-FFF2-40B4-BE49-F238E27FC236}">
                <a16:creationId xmlns:a16="http://schemas.microsoft.com/office/drawing/2014/main" id="{3D4D3230-9FAC-9B80-8DE1-12AEECE1A862}"/>
              </a:ext>
            </a:extLst>
          </p:cNvPr>
          <p:cNvSpPr/>
          <p:nvPr/>
        </p:nvSpPr>
        <p:spPr>
          <a:xfrm rot="5400000">
            <a:off x="16848940" y="7783274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4" name="Freeform 54">
            <a:extLst>
              <a:ext uri="{FF2B5EF4-FFF2-40B4-BE49-F238E27FC236}">
                <a16:creationId xmlns:a16="http://schemas.microsoft.com/office/drawing/2014/main" id="{FD6F8B1D-CFA7-245A-0B1D-9F007E36517F}"/>
              </a:ext>
            </a:extLst>
          </p:cNvPr>
          <p:cNvSpPr/>
          <p:nvPr/>
        </p:nvSpPr>
        <p:spPr>
          <a:xfrm rot="5400000">
            <a:off x="13303788" y="116060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29" y="0"/>
                </a:lnTo>
                <a:lnTo>
                  <a:pt x="738229" y="738230"/>
                </a:lnTo>
                <a:lnTo>
                  <a:pt x="0" y="738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5" name="Freeform 55">
            <a:extLst>
              <a:ext uri="{FF2B5EF4-FFF2-40B4-BE49-F238E27FC236}">
                <a16:creationId xmlns:a16="http://schemas.microsoft.com/office/drawing/2014/main" id="{475E76F8-B2F2-A762-7A8F-F135749118AC}"/>
              </a:ext>
            </a:extLst>
          </p:cNvPr>
          <p:cNvSpPr/>
          <p:nvPr/>
        </p:nvSpPr>
        <p:spPr>
          <a:xfrm rot="8426682">
            <a:off x="16560612" y="2028362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8999"/>
                </a:lnTo>
                <a:lnTo>
                  <a:pt x="0" y="878999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6" name="Freeform 56">
            <a:extLst>
              <a:ext uri="{FF2B5EF4-FFF2-40B4-BE49-F238E27FC236}">
                <a16:creationId xmlns:a16="http://schemas.microsoft.com/office/drawing/2014/main" id="{B151CAF2-A6FC-7A49-202D-B441F952FE8F}"/>
              </a:ext>
            </a:extLst>
          </p:cNvPr>
          <p:cNvSpPr/>
          <p:nvPr/>
        </p:nvSpPr>
        <p:spPr>
          <a:xfrm rot="5400000">
            <a:off x="14963569" y="0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4" y="0"/>
                </a:lnTo>
                <a:lnTo>
                  <a:pt x="1740164" y="1740164"/>
                </a:lnTo>
                <a:lnTo>
                  <a:pt x="0" y="17401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7" name="Group 57">
            <a:extLst>
              <a:ext uri="{FF2B5EF4-FFF2-40B4-BE49-F238E27FC236}">
                <a16:creationId xmlns:a16="http://schemas.microsoft.com/office/drawing/2014/main" id="{04DC6DE9-CD19-71BE-E06A-39E43DA99202}"/>
              </a:ext>
            </a:extLst>
          </p:cNvPr>
          <p:cNvGrpSpPr/>
          <p:nvPr/>
        </p:nvGrpSpPr>
        <p:grpSpPr>
          <a:xfrm rot="5400000">
            <a:off x="7189972" y="-4122563"/>
            <a:ext cx="3755655" cy="18135600"/>
            <a:chOff x="0" y="0"/>
            <a:chExt cx="1276968" cy="6755179"/>
          </a:xfrm>
        </p:grpSpPr>
        <p:sp>
          <p:nvSpPr>
            <p:cNvPr id="58" name="Freeform 58">
              <a:extLst>
                <a:ext uri="{FF2B5EF4-FFF2-40B4-BE49-F238E27FC236}">
                  <a16:creationId xmlns:a16="http://schemas.microsoft.com/office/drawing/2014/main" id="{61528D3A-52DA-EC7E-2ADE-6212D0BF7C57}"/>
                </a:ext>
              </a:extLst>
            </p:cNvPr>
            <p:cNvSpPr/>
            <p:nvPr/>
          </p:nvSpPr>
          <p:spPr>
            <a:xfrm>
              <a:off x="0" y="0"/>
              <a:ext cx="1276968" cy="6755179"/>
            </a:xfrm>
            <a:custGeom>
              <a:avLst/>
              <a:gdLst/>
              <a:ahLst/>
              <a:cxnLst/>
              <a:rect l="l" t="t" r="r" b="b"/>
              <a:pathLst>
                <a:path w="1276968" h="6755179">
                  <a:moveTo>
                    <a:pt x="0" y="0"/>
                  </a:moveTo>
                  <a:lnTo>
                    <a:pt x="1276968" y="0"/>
                  </a:lnTo>
                  <a:lnTo>
                    <a:pt x="1276968" y="6755179"/>
                  </a:lnTo>
                  <a:lnTo>
                    <a:pt x="0" y="6755179"/>
                  </a:lnTo>
                  <a:close/>
                </a:path>
              </a:pathLst>
            </a:custGeom>
            <a:solidFill>
              <a:srgbClr val="97C942">
                <a:alpha val="94902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59" name="TextBox 59">
              <a:extLst>
                <a:ext uri="{FF2B5EF4-FFF2-40B4-BE49-F238E27FC236}">
                  <a16:creationId xmlns:a16="http://schemas.microsoft.com/office/drawing/2014/main" id="{A997ED2C-2F2F-7B0C-9742-48C30F1244CE}"/>
                </a:ext>
              </a:extLst>
            </p:cNvPr>
            <p:cNvSpPr txBox="1"/>
            <p:nvPr/>
          </p:nvSpPr>
          <p:spPr>
            <a:xfrm>
              <a:off x="0" y="-9525"/>
              <a:ext cx="1276968" cy="6764704"/>
            </a:xfrm>
            <a:prstGeom prst="rect">
              <a:avLst/>
            </a:prstGeom>
          </p:spPr>
          <p:txBody>
            <a:bodyPr lIns="7827" tIns="7827" rIns="7827" bIns="7827" rtlCol="0" anchor="ctr"/>
            <a:lstStyle/>
            <a:p>
              <a:pPr algn="ctr">
                <a:lnSpc>
                  <a:spcPts val="30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6" name="TextBox 66">
            <a:extLst>
              <a:ext uri="{FF2B5EF4-FFF2-40B4-BE49-F238E27FC236}">
                <a16:creationId xmlns:a16="http://schemas.microsoft.com/office/drawing/2014/main" id="{83285844-A41D-30B5-82ED-99659C3DB318}"/>
              </a:ext>
            </a:extLst>
          </p:cNvPr>
          <p:cNvSpPr txBox="1"/>
          <p:nvPr/>
        </p:nvSpPr>
        <p:spPr>
          <a:xfrm>
            <a:off x="47625" y="3193201"/>
            <a:ext cx="6978529" cy="2003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05"/>
              </a:lnSpc>
            </a:pPr>
            <a:r>
              <a:rPr lang="sl-SI" sz="5789" dirty="0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EKIPE PRVE POMOČI</a:t>
            </a:r>
            <a:endParaRPr lang="en-US" sz="5789" dirty="0">
              <a:solidFill>
                <a:srgbClr val="15ACDF"/>
              </a:solidFill>
              <a:latin typeface="Intro Rust"/>
              <a:ea typeface="Intro Rust"/>
              <a:cs typeface="Intro Rust"/>
              <a:sym typeface="Intro Rust"/>
            </a:endParaRPr>
          </a:p>
        </p:txBody>
      </p:sp>
      <p:sp>
        <p:nvSpPr>
          <p:cNvPr id="69" name="TextBox 69">
            <a:extLst>
              <a:ext uri="{FF2B5EF4-FFF2-40B4-BE49-F238E27FC236}">
                <a16:creationId xmlns:a16="http://schemas.microsoft.com/office/drawing/2014/main" id="{9CD24CCD-06DA-F88C-CB3C-03B77436C97C}"/>
              </a:ext>
            </a:extLst>
          </p:cNvPr>
          <p:cNvSpPr txBox="1"/>
          <p:nvPr/>
        </p:nvSpPr>
        <p:spPr>
          <a:xfrm>
            <a:off x="8184379" y="2500818"/>
            <a:ext cx="8211698" cy="26288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90"/>
              </a:lnSpc>
            </a:pPr>
            <a:endParaRPr lang="sl-SI" sz="3707" dirty="0">
              <a:solidFill>
                <a:srgbClr val="000000"/>
              </a:solidFill>
              <a:latin typeface="Forum"/>
              <a:ea typeface="Forum"/>
              <a:cs typeface="Forum"/>
              <a:sym typeface="Forum"/>
            </a:endParaRPr>
          </a:p>
          <a:p>
            <a:pPr algn="ctr">
              <a:lnSpc>
                <a:spcPts val="5190"/>
              </a:lnSpc>
            </a:pPr>
            <a:endParaRPr lang="sl-SI" sz="3707" dirty="0">
              <a:solidFill>
                <a:srgbClr val="000000"/>
              </a:solidFill>
              <a:latin typeface="Forum"/>
              <a:ea typeface="Forum"/>
              <a:cs typeface="Forum"/>
              <a:sym typeface="Forum"/>
            </a:endParaRPr>
          </a:p>
          <a:p>
            <a:pPr algn="ctr">
              <a:lnSpc>
                <a:spcPts val="5190"/>
              </a:lnSpc>
            </a:pPr>
            <a:endParaRPr lang="sl-SI" sz="3707" dirty="0">
              <a:solidFill>
                <a:srgbClr val="000000"/>
              </a:solidFill>
              <a:latin typeface="Forum"/>
              <a:ea typeface="Forum"/>
              <a:cs typeface="Forum"/>
              <a:sym typeface="Forum"/>
            </a:endParaRPr>
          </a:p>
          <a:p>
            <a:pPr algn="ctr">
              <a:lnSpc>
                <a:spcPts val="5190"/>
              </a:lnSpc>
            </a:pPr>
            <a:endParaRPr lang="sl-SI" sz="3707" dirty="0">
              <a:solidFill>
                <a:srgbClr val="000000"/>
              </a:solidFill>
              <a:latin typeface="Forum"/>
              <a:ea typeface="Forum"/>
              <a:cs typeface="Forum"/>
              <a:sym typeface="Forum"/>
            </a:endParaRPr>
          </a:p>
        </p:txBody>
      </p:sp>
      <p:pic>
        <p:nvPicPr>
          <p:cNvPr id="61" name="Slika 60" descr="Slika, ki vsebuje besede oblačila, oseba, nasmeh, obutev&#10;&#10;Vsebina, ustvarjena z umetno inteligenco, morda ni pravilna.">
            <a:extLst>
              <a:ext uri="{FF2B5EF4-FFF2-40B4-BE49-F238E27FC236}">
                <a16:creationId xmlns:a16="http://schemas.microsoft.com/office/drawing/2014/main" id="{D53EE5AC-217B-C867-2B86-7C0AAA27424C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009" y="2017499"/>
            <a:ext cx="9508085" cy="634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7606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306022" y="4633386"/>
            <a:ext cx="1104335" cy="1104335"/>
          </a:xfrm>
          <a:custGeom>
            <a:avLst/>
            <a:gdLst/>
            <a:ahLst/>
            <a:cxnLst/>
            <a:rect l="l" t="t" r="r" b="b"/>
            <a:pathLst>
              <a:path w="1104335" h="1104335">
                <a:moveTo>
                  <a:pt x="0" y="0"/>
                </a:moveTo>
                <a:lnTo>
                  <a:pt x="1104335" y="0"/>
                </a:lnTo>
                <a:lnTo>
                  <a:pt x="1104335" y="1104334"/>
                </a:lnTo>
                <a:lnTo>
                  <a:pt x="0" y="11043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 rot="5400000">
            <a:off x="2176920" y="6617754"/>
            <a:ext cx="1296930" cy="1296930"/>
          </a:xfrm>
          <a:custGeom>
            <a:avLst/>
            <a:gdLst/>
            <a:ahLst/>
            <a:cxnLst/>
            <a:rect l="l" t="t" r="r" b="b"/>
            <a:pathLst>
              <a:path w="1296930" h="1296930">
                <a:moveTo>
                  <a:pt x="0" y="0"/>
                </a:moveTo>
                <a:lnTo>
                  <a:pt x="1296930" y="0"/>
                </a:lnTo>
                <a:lnTo>
                  <a:pt x="1296930" y="1296931"/>
                </a:lnTo>
                <a:lnTo>
                  <a:pt x="0" y="1296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5400000">
            <a:off x="9873257" y="800122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30" y="0"/>
                </a:lnTo>
                <a:lnTo>
                  <a:pt x="738230" y="738229"/>
                </a:lnTo>
                <a:lnTo>
                  <a:pt x="0" y="7382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 rot="5916693">
            <a:off x="2247146" y="1255705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3" y="0"/>
                </a:lnTo>
                <a:lnTo>
                  <a:pt x="2899413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/>
          <p:cNvSpPr/>
          <p:nvPr/>
        </p:nvSpPr>
        <p:spPr>
          <a:xfrm rot="5400000">
            <a:off x="4931935" y="7471611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5" y="0"/>
                </a:lnTo>
                <a:lnTo>
                  <a:pt x="1740165" y="1740165"/>
                </a:lnTo>
                <a:lnTo>
                  <a:pt x="0" y="17401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Freeform 7"/>
          <p:cNvSpPr/>
          <p:nvPr/>
        </p:nvSpPr>
        <p:spPr>
          <a:xfrm rot="5400000">
            <a:off x="10532822" y="5971689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8" name="Group 8"/>
          <p:cNvGrpSpPr/>
          <p:nvPr/>
        </p:nvGrpSpPr>
        <p:grpSpPr>
          <a:xfrm rot="3212930">
            <a:off x="4852257" y="4937347"/>
            <a:ext cx="4916892" cy="826093"/>
            <a:chOff x="0" y="0"/>
            <a:chExt cx="812800" cy="13655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8574023">
            <a:off x="8607282" y="7134421"/>
            <a:ext cx="832287" cy="1024353"/>
            <a:chOff x="0" y="0"/>
            <a:chExt cx="6604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2177796">
            <a:off x="5303000" y="2674820"/>
            <a:ext cx="833096" cy="1025349"/>
            <a:chOff x="0" y="0"/>
            <a:chExt cx="6604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3212930">
            <a:off x="6811905" y="4851393"/>
            <a:ext cx="3130901" cy="526026"/>
            <a:chOff x="0" y="0"/>
            <a:chExt cx="812800" cy="13655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8574023">
            <a:off x="9202970" y="6250411"/>
            <a:ext cx="529970" cy="652271"/>
            <a:chOff x="0" y="0"/>
            <a:chExt cx="6604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-2177796">
            <a:off x="7098922" y="3410697"/>
            <a:ext cx="530486" cy="652905"/>
            <a:chOff x="0" y="0"/>
            <a:chExt cx="6604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3211271">
            <a:off x="4150673" y="5700684"/>
            <a:ext cx="5010626" cy="314291"/>
            <a:chOff x="0" y="0"/>
            <a:chExt cx="812800" cy="5098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50983"/>
            </a:xfrm>
            <a:custGeom>
              <a:avLst/>
              <a:gdLst/>
              <a:ahLst/>
              <a:cxnLst/>
              <a:rect l="l" t="t" r="r" b="b"/>
              <a:pathLst>
                <a:path w="812800" h="50983">
                  <a:moveTo>
                    <a:pt x="0" y="0"/>
                  </a:moveTo>
                  <a:lnTo>
                    <a:pt x="812800" y="0"/>
                  </a:lnTo>
                  <a:lnTo>
                    <a:pt x="812800" y="50983"/>
                  </a:lnTo>
                  <a:lnTo>
                    <a:pt x="0" y="50983"/>
                  </a:ln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812800" cy="70033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 rot="8705936">
            <a:off x="8018589" y="7724926"/>
            <a:ext cx="308358" cy="379518"/>
            <a:chOff x="0" y="0"/>
            <a:chExt cx="6604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 rot="-2403900">
            <a:off x="5017891" y="3671608"/>
            <a:ext cx="308358" cy="379518"/>
            <a:chOff x="0" y="0"/>
            <a:chExt cx="6604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 rot="8426682">
            <a:off x="10975965" y="4879975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6" name="Freeform 36"/>
          <p:cNvSpPr/>
          <p:nvPr/>
        </p:nvSpPr>
        <p:spPr>
          <a:xfrm rot="8509396">
            <a:off x="4888228" y="6082228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4" y="0"/>
                </a:lnTo>
                <a:lnTo>
                  <a:pt x="898844" y="778625"/>
                </a:lnTo>
                <a:lnTo>
                  <a:pt x="0" y="7786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3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7" name="Freeform 37"/>
          <p:cNvSpPr/>
          <p:nvPr/>
        </p:nvSpPr>
        <p:spPr>
          <a:xfrm rot="8426682">
            <a:off x="4855112" y="5926953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8" name="Freeform 38"/>
          <p:cNvSpPr/>
          <p:nvPr/>
        </p:nvSpPr>
        <p:spPr>
          <a:xfrm rot="8509396">
            <a:off x="9568140" y="4073685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5" y="0"/>
                </a:lnTo>
                <a:lnTo>
                  <a:pt x="898845" y="778624"/>
                </a:lnTo>
                <a:lnTo>
                  <a:pt x="0" y="7786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9" name="Freeform 39"/>
          <p:cNvSpPr/>
          <p:nvPr/>
        </p:nvSpPr>
        <p:spPr>
          <a:xfrm rot="8426682">
            <a:off x="9535024" y="3889300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3" y="0"/>
                </a:lnTo>
                <a:lnTo>
                  <a:pt x="682013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3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0" name="Freeform 40"/>
          <p:cNvSpPr/>
          <p:nvPr/>
        </p:nvSpPr>
        <p:spPr>
          <a:xfrm rot="8509396">
            <a:off x="3471249" y="3700910"/>
            <a:ext cx="388199" cy="336277"/>
          </a:xfrm>
          <a:custGeom>
            <a:avLst/>
            <a:gdLst/>
            <a:ahLst/>
            <a:cxnLst/>
            <a:rect l="l" t="t" r="r" b="b"/>
            <a:pathLst>
              <a:path w="388199" h="336277">
                <a:moveTo>
                  <a:pt x="0" y="0"/>
                </a:moveTo>
                <a:lnTo>
                  <a:pt x="388199" y="0"/>
                </a:lnTo>
                <a:lnTo>
                  <a:pt x="388199" y="336278"/>
                </a:lnTo>
                <a:lnTo>
                  <a:pt x="0" y="33627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1" name="Freeform 41"/>
          <p:cNvSpPr/>
          <p:nvPr/>
        </p:nvSpPr>
        <p:spPr>
          <a:xfrm rot="8746641">
            <a:off x="8411004" y="2375827"/>
            <a:ext cx="1224017" cy="1224017"/>
          </a:xfrm>
          <a:custGeom>
            <a:avLst/>
            <a:gdLst/>
            <a:ahLst/>
            <a:cxnLst/>
            <a:rect l="l" t="t" r="r" b="b"/>
            <a:pathLst>
              <a:path w="1224017" h="1224017">
                <a:moveTo>
                  <a:pt x="0" y="0"/>
                </a:moveTo>
                <a:lnTo>
                  <a:pt x="1224018" y="0"/>
                </a:lnTo>
                <a:lnTo>
                  <a:pt x="1224018" y="1224018"/>
                </a:lnTo>
                <a:lnTo>
                  <a:pt x="0" y="12240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2" name="Freeform 42"/>
          <p:cNvSpPr/>
          <p:nvPr/>
        </p:nvSpPr>
        <p:spPr>
          <a:xfrm rot="5400000">
            <a:off x="6767018" y="1511934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1" y="0"/>
                </a:lnTo>
                <a:lnTo>
                  <a:pt x="1015781" y="1015781"/>
                </a:lnTo>
                <a:lnTo>
                  <a:pt x="0" y="101578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3" name="Freeform 43"/>
          <p:cNvSpPr/>
          <p:nvPr/>
        </p:nvSpPr>
        <p:spPr>
          <a:xfrm rot="5400000">
            <a:off x="7372312" y="8139041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3"/>
                </a:lnTo>
                <a:lnTo>
                  <a:pt x="0" y="31074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4" name="Freeform 44"/>
          <p:cNvSpPr/>
          <p:nvPr/>
        </p:nvSpPr>
        <p:spPr>
          <a:xfrm rot="5400000">
            <a:off x="9664283" y="7372682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4"/>
                </a:lnTo>
                <a:lnTo>
                  <a:pt x="0" y="31074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5" name="Freeform 45"/>
          <p:cNvSpPr/>
          <p:nvPr/>
        </p:nvSpPr>
        <p:spPr>
          <a:xfrm rot="5400000">
            <a:off x="10864579" y="1743395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5" y="0"/>
                </a:lnTo>
                <a:lnTo>
                  <a:pt x="1255715" y="1255716"/>
                </a:lnTo>
                <a:lnTo>
                  <a:pt x="0" y="125571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6" name="Freeform 46"/>
          <p:cNvSpPr/>
          <p:nvPr/>
        </p:nvSpPr>
        <p:spPr>
          <a:xfrm rot="5400000">
            <a:off x="11164110" y="2042926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7" name="Freeform 47"/>
          <p:cNvSpPr/>
          <p:nvPr/>
        </p:nvSpPr>
        <p:spPr>
          <a:xfrm rot="8426682">
            <a:off x="9129694" y="1090224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9000"/>
                </a:lnTo>
                <a:lnTo>
                  <a:pt x="0" y="8790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8" name="Freeform 48"/>
          <p:cNvSpPr/>
          <p:nvPr/>
        </p:nvSpPr>
        <p:spPr>
          <a:xfrm rot="5400000">
            <a:off x="14267503" y="6479182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2" y="0"/>
                </a:lnTo>
                <a:lnTo>
                  <a:pt x="1015782" y="1015782"/>
                </a:lnTo>
                <a:lnTo>
                  <a:pt x="0" y="10157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9" name="Freeform 49"/>
          <p:cNvSpPr/>
          <p:nvPr/>
        </p:nvSpPr>
        <p:spPr>
          <a:xfrm rot="5400000">
            <a:off x="13666300" y="2487956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0" name="Freeform 50"/>
          <p:cNvSpPr/>
          <p:nvPr/>
        </p:nvSpPr>
        <p:spPr>
          <a:xfrm>
            <a:off x="329237" y="506583"/>
            <a:ext cx="1682782" cy="1682782"/>
          </a:xfrm>
          <a:custGeom>
            <a:avLst/>
            <a:gdLst/>
            <a:ahLst/>
            <a:cxnLst/>
            <a:rect l="l" t="t" r="r" b="b"/>
            <a:pathLst>
              <a:path w="1682782" h="1682782">
                <a:moveTo>
                  <a:pt x="0" y="0"/>
                </a:moveTo>
                <a:lnTo>
                  <a:pt x="1682782" y="0"/>
                </a:lnTo>
                <a:lnTo>
                  <a:pt x="1682782" y="1682783"/>
                </a:lnTo>
                <a:lnTo>
                  <a:pt x="0" y="1682783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30000"/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1" name="Freeform 51"/>
          <p:cNvSpPr/>
          <p:nvPr/>
        </p:nvSpPr>
        <p:spPr>
          <a:xfrm rot="5916693">
            <a:off x="11988615" y="8032221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4" y="0"/>
                </a:lnTo>
                <a:lnTo>
                  <a:pt x="2899414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2" name="Freeform 52"/>
          <p:cNvSpPr/>
          <p:nvPr/>
        </p:nvSpPr>
        <p:spPr>
          <a:xfrm rot="5400000">
            <a:off x="16549409" y="7483743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6" y="0"/>
                </a:lnTo>
                <a:lnTo>
                  <a:pt x="1255716" y="1255715"/>
                </a:lnTo>
                <a:lnTo>
                  <a:pt x="0" y="125571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3" name="Freeform 53"/>
          <p:cNvSpPr/>
          <p:nvPr/>
        </p:nvSpPr>
        <p:spPr>
          <a:xfrm rot="5400000">
            <a:off x="16848940" y="7783274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4" name="Freeform 54"/>
          <p:cNvSpPr/>
          <p:nvPr/>
        </p:nvSpPr>
        <p:spPr>
          <a:xfrm rot="5400000">
            <a:off x="13303788" y="116060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29" y="0"/>
                </a:lnTo>
                <a:lnTo>
                  <a:pt x="738229" y="738230"/>
                </a:lnTo>
                <a:lnTo>
                  <a:pt x="0" y="738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5" name="Freeform 55"/>
          <p:cNvSpPr/>
          <p:nvPr/>
        </p:nvSpPr>
        <p:spPr>
          <a:xfrm rot="8426682">
            <a:off x="16560612" y="2028362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8999"/>
                </a:lnTo>
                <a:lnTo>
                  <a:pt x="0" y="878999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6" name="Freeform 56"/>
          <p:cNvSpPr/>
          <p:nvPr/>
        </p:nvSpPr>
        <p:spPr>
          <a:xfrm rot="5400000">
            <a:off x="14963569" y="0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4" y="0"/>
                </a:lnTo>
                <a:lnTo>
                  <a:pt x="1740164" y="1740164"/>
                </a:lnTo>
                <a:lnTo>
                  <a:pt x="0" y="17401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7" name="Group 57"/>
          <p:cNvGrpSpPr/>
          <p:nvPr/>
        </p:nvGrpSpPr>
        <p:grpSpPr>
          <a:xfrm rot="5400000">
            <a:off x="8055909" y="-4988500"/>
            <a:ext cx="3755655" cy="19867473"/>
            <a:chOff x="0" y="0"/>
            <a:chExt cx="1276968" cy="6755179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276968" cy="6755179"/>
            </a:xfrm>
            <a:custGeom>
              <a:avLst/>
              <a:gdLst/>
              <a:ahLst/>
              <a:cxnLst/>
              <a:rect l="l" t="t" r="r" b="b"/>
              <a:pathLst>
                <a:path w="1276968" h="6755179">
                  <a:moveTo>
                    <a:pt x="0" y="0"/>
                  </a:moveTo>
                  <a:lnTo>
                    <a:pt x="1276968" y="0"/>
                  </a:lnTo>
                  <a:lnTo>
                    <a:pt x="1276968" y="6755179"/>
                  </a:lnTo>
                  <a:lnTo>
                    <a:pt x="0" y="6755179"/>
                  </a:lnTo>
                  <a:close/>
                </a:path>
              </a:pathLst>
            </a:custGeom>
            <a:solidFill>
              <a:srgbClr val="97C942">
                <a:alpha val="94902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9525"/>
              <a:ext cx="1276968" cy="6764704"/>
            </a:xfrm>
            <a:prstGeom prst="rect">
              <a:avLst/>
            </a:prstGeom>
          </p:spPr>
          <p:txBody>
            <a:bodyPr lIns="7827" tIns="7827" rIns="7827" bIns="7827" rtlCol="0" anchor="ctr"/>
            <a:lstStyle/>
            <a:p>
              <a:pPr algn="ctr">
                <a:lnSpc>
                  <a:spcPts val="30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6978529" y="572780"/>
            <a:ext cx="10826596" cy="9304106"/>
            <a:chOff x="0" y="0"/>
            <a:chExt cx="812800" cy="69850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5ACD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7226179" y="807036"/>
            <a:ext cx="10279415" cy="8833872"/>
            <a:chOff x="0" y="0"/>
            <a:chExt cx="812800" cy="69850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6" name="Group 66"/>
          <p:cNvGrpSpPr>
            <a:grpSpLocks noChangeAspect="1"/>
          </p:cNvGrpSpPr>
          <p:nvPr/>
        </p:nvGrpSpPr>
        <p:grpSpPr>
          <a:xfrm>
            <a:off x="7274909" y="790020"/>
            <a:ext cx="10133282" cy="8774966"/>
            <a:chOff x="0" y="0"/>
            <a:chExt cx="4282440" cy="3708400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4282440" cy="3708400"/>
            </a:xfrm>
            <a:custGeom>
              <a:avLst/>
              <a:gdLst/>
              <a:ahLst/>
              <a:cxnLst/>
              <a:rect l="l" t="t" r="r" b="b"/>
              <a:pathLst>
                <a:path w="4282440" h="3708400">
                  <a:moveTo>
                    <a:pt x="3211830" y="0"/>
                  </a:moveTo>
                  <a:lnTo>
                    <a:pt x="1070610" y="0"/>
                  </a:lnTo>
                  <a:lnTo>
                    <a:pt x="0" y="1854200"/>
                  </a:lnTo>
                  <a:lnTo>
                    <a:pt x="1070610" y="3708400"/>
                  </a:lnTo>
                  <a:lnTo>
                    <a:pt x="3211830" y="3708400"/>
                  </a:lnTo>
                  <a:lnTo>
                    <a:pt x="4282440" y="1854200"/>
                  </a:lnTo>
                  <a:close/>
                </a:path>
              </a:pathLst>
            </a:custGeom>
            <a:blipFill>
              <a:blip r:embed="rId29">
                <a:alphaModFix amt="19999"/>
              </a:blip>
              <a:stretch>
                <a:fillRect l="-46083" r="-46083"/>
              </a:stretch>
            </a:blip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176084" y="3755348"/>
            <a:ext cx="6978529" cy="2034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05"/>
              </a:lnSpc>
            </a:pPr>
            <a:r>
              <a:rPr lang="en-US" sz="5789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LETOVANJE NA DEBELEM RTIČU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8172768" y="4360328"/>
            <a:ext cx="8063388" cy="1429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0"/>
              </a:lnSpc>
            </a:pPr>
            <a:r>
              <a:rPr lang="en-US" sz="4107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Pomočnik mentorja in mentor otrok na letovanju na Debelem Rtiču.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306022" y="4633386"/>
            <a:ext cx="1104335" cy="1104335"/>
          </a:xfrm>
          <a:custGeom>
            <a:avLst/>
            <a:gdLst/>
            <a:ahLst/>
            <a:cxnLst/>
            <a:rect l="l" t="t" r="r" b="b"/>
            <a:pathLst>
              <a:path w="1104335" h="1104335">
                <a:moveTo>
                  <a:pt x="0" y="0"/>
                </a:moveTo>
                <a:lnTo>
                  <a:pt x="1104335" y="0"/>
                </a:lnTo>
                <a:lnTo>
                  <a:pt x="1104335" y="1104334"/>
                </a:lnTo>
                <a:lnTo>
                  <a:pt x="0" y="11043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 rot="5400000">
            <a:off x="2176920" y="6617754"/>
            <a:ext cx="1296930" cy="1296930"/>
          </a:xfrm>
          <a:custGeom>
            <a:avLst/>
            <a:gdLst/>
            <a:ahLst/>
            <a:cxnLst/>
            <a:rect l="l" t="t" r="r" b="b"/>
            <a:pathLst>
              <a:path w="1296930" h="1296930">
                <a:moveTo>
                  <a:pt x="0" y="0"/>
                </a:moveTo>
                <a:lnTo>
                  <a:pt x="1296930" y="0"/>
                </a:lnTo>
                <a:lnTo>
                  <a:pt x="1296930" y="1296931"/>
                </a:lnTo>
                <a:lnTo>
                  <a:pt x="0" y="1296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5400000">
            <a:off x="9873257" y="800122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30" y="0"/>
                </a:lnTo>
                <a:lnTo>
                  <a:pt x="738230" y="738229"/>
                </a:lnTo>
                <a:lnTo>
                  <a:pt x="0" y="7382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 rot="5916693">
            <a:off x="2247146" y="1255705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3" y="0"/>
                </a:lnTo>
                <a:lnTo>
                  <a:pt x="2899413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/>
          <p:cNvSpPr/>
          <p:nvPr/>
        </p:nvSpPr>
        <p:spPr>
          <a:xfrm rot="5400000">
            <a:off x="4931935" y="7471611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5" y="0"/>
                </a:lnTo>
                <a:lnTo>
                  <a:pt x="1740165" y="1740165"/>
                </a:lnTo>
                <a:lnTo>
                  <a:pt x="0" y="17401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Freeform 7"/>
          <p:cNvSpPr/>
          <p:nvPr/>
        </p:nvSpPr>
        <p:spPr>
          <a:xfrm rot="5400000">
            <a:off x="10532822" y="5971689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8" name="Group 8"/>
          <p:cNvGrpSpPr/>
          <p:nvPr/>
        </p:nvGrpSpPr>
        <p:grpSpPr>
          <a:xfrm rot="3212930">
            <a:off x="4852257" y="4937347"/>
            <a:ext cx="4916892" cy="826093"/>
            <a:chOff x="0" y="0"/>
            <a:chExt cx="812800" cy="13655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8574023">
            <a:off x="8607282" y="7134421"/>
            <a:ext cx="832287" cy="1024353"/>
            <a:chOff x="0" y="0"/>
            <a:chExt cx="6604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2177796">
            <a:off x="5303000" y="2674820"/>
            <a:ext cx="833096" cy="1025349"/>
            <a:chOff x="0" y="0"/>
            <a:chExt cx="6604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3212930">
            <a:off x="6811905" y="4851393"/>
            <a:ext cx="3130901" cy="526026"/>
            <a:chOff x="0" y="0"/>
            <a:chExt cx="812800" cy="13655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8574023">
            <a:off x="9202970" y="6250411"/>
            <a:ext cx="529970" cy="652271"/>
            <a:chOff x="0" y="0"/>
            <a:chExt cx="6604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-2177796">
            <a:off x="7098922" y="3410697"/>
            <a:ext cx="530486" cy="652905"/>
            <a:chOff x="0" y="0"/>
            <a:chExt cx="6604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3211271">
            <a:off x="4150673" y="5700684"/>
            <a:ext cx="5010626" cy="314291"/>
            <a:chOff x="0" y="0"/>
            <a:chExt cx="812800" cy="5098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50983"/>
            </a:xfrm>
            <a:custGeom>
              <a:avLst/>
              <a:gdLst/>
              <a:ahLst/>
              <a:cxnLst/>
              <a:rect l="l" t="t" r="r" b="b"/>
              <a:pathLst>
                <a:path w="812800" h="50983">
                  <a:moveTo>
                    <a:pt x="0" y="0"/>
                  </a:moveTo>
                  <a:lnTo>
                    <a:pt x="812800" y="0"/>
                  </a:lnTo>
                  <a:lnTo>
                    <a:pt x="812800" y="50983"/>
                  </a:lnTo>
                  <a:lnTo>
                    <a:pt x="0" y="50983"/>
                  </a:ln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812800" cy="70033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 rot="8705936">
            <a:off x="8018589" y="7724926"/>
            <a:ext cx="308358" cy="379518"/>
            <a:chOff x="0" y="0"/>
            <a:chExt cx="6604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 rot="-2403900">
            <a:off x="5017891" y="3671608"/>
            <a:ext cx="308358" cy="379518"/>
            <a:chOff x="0" y="0"/>
            <a:chExt cx="6604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 rot="8426682">
            <a:off x="10975965" y="4879975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6" name="Freeform 36"/>
          <p:cNvSpPr/>
          <p:nvPr/>
        </p:nvSpPr>
        <p:spPr>
          <a:xfrm rot="8509396">
            <a:off x="4888228" y="6082228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4" y="0"/>
                </a:lnTo>
                <a:lnTo>
                  <a:pt x="898844" y="778625"/>
                </a:lnTo>
                <a:lnTo>
                  <a:pt x="0" y="7786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3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7" name="Freeform 37"/>
          <p:cNvSpPr/>
          <p:nvPr/>
        </p:nvSpPr>
        <p:spPr>
          <a:xfrm rot="8426682">
            <a:off x="4855112" y="5926953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8" name="Freeform 38"/>
          <p:cNvSpPr/>
          <p:nvPr/>
        </p:nvSpPr>
        <p:spPr>
          <a:xfrm rot="8509396">
            <a:off x="9568140" y="4073685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5" y="0"/>
                </a:lnTo>
                <a:lnTo>
                  <a:pt x="898845" y="778624"/>
                </a:lnTo>
                <a:lnTo>
                  <a:pt x="0" y="7786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9" name="Freeform 39"/>
          <p:cNvSpPr/>
          <p:nvPr/>
        </p:nvSpPr>
        <p:spPr>
          <a:xfrm rot="8426682">
            <a:off x="9535024" y="3889300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3" y="0"/>
                </a:lnTo>
                <a:lnTo>
                  <a:pt x="682013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3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0" name="Freeform 40"/>
          <p:cNvSpPr/>
          <p:nvPr/>
        </p:nvSpPr>
        <p:spPr>
          <a:xfrm rot="8509396">
            <a:off x="3471249" y="3700910"/>
            <a:ext cx="388199" cy="336277"/>
          </a:xfrm>
          <a:custGeom>
            <a:avLst/>
            <a:gdLst/>
            <a:ahLst/>
            <a:cxnLst/>
            <a:rect l="l" t="t" r="r" b="b"/>
            <a:pathLst>
              <a:path w="388199" h="336277">
                <a:moveTo>
                  <a:pt x="0" y="0"/>
                </a:moveTo>
                <a:lnTo>
                  <a:pt x="388199" y="0"/>
                </a:lnTo>
                <a:lnTo>
                  <a:pt x="388199" y="336278"/>
                </a:lnTo>
                <a:lnTo>
                  <a:pt x="0" y="33627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1" name="Freeform 41"/>
          <p:cNvSpPr/>
          <p:nvPr/>
        </p:nvSpPr>
        <p:spPr>
          <a:xfrm rot="8746641">
            <a:off x="8411004" y="2375827"/>
            <a:ext cx="1224017" cy="1224017"/>
          </a:xfrm>
          <a:custGeom>
            <a:avLst/>
            <a:gdLst/>
            <a:ahLst/>
            <a:cxnLst/>
            <a:rect l="l" t="t" r="r" b="b"/>
            <a:pathLst>
              <a:path w="1224017" h="1224017">
                <a:moveTo>
                  <a:pt x="0" y="0"/>
                </a:moveTo>
                <a:lnTo>
                  <a:pt x="1224018" y="0"/>
                </a:lnTo>
                <a:lnTo>
                  <a:pt x="1224018" y="1224018"/>
                </a:lnTo>
                <a:lnTo>
                  <a:pt x="0" y="12240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2" name="Freeform 42"/>
          <p:cNvSpPr/>
          <p:nvPr/>
        </p:nvSpPr>
        <p:spPr>
          <a:xfrm rot="5400000">
            <a:off x="6767018" y="1511934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1" y="0"/>
                </a:lnTo>
                <a:lnTo>
                  <a:pt x="1015781" y="1015781"/>
                </a:lnTo>
                <a:lnTo>
                  <a:pt x="0" y="101578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3" name="Freeform 43"/>
          <p:cNvSpPr/>
          <p:nvPr/>
        </p:nvSpPr>
        <p:spPr>
          <a:xfrm rot="5400000">
            <a:off x="7372312" y="8139041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3"/>
                </a:lnTo>
                <a:lnTo>
                  <a:pt x="0" y="31074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4" name="Freeform 44"/>
          <p:cNvSpPr/>
          <p:nvPr/>
        </p:nvSpPr>
        <p:spPr>
          <a:xfrm rot="5400000">
            <a:off x="9664283" y="7372682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4"/>
                </a:lnTo>
                <a:lnTo>
                  <a:pt x="0" y="31074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5" name="Freeform 45"/>
          <p:cNvSpPr/>
          <p:nvPr/>
        </p:nvSpPr>
        <p:spPr>
          <a:xfrm rot="5400000">
            <a:off x="10864579" y="1743395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5" y="0"/>
                </a:lnTo>
                <a:lnTo>
                  <a:pt x="1255715" y="1255716"/>
                </a:lnTo>
                <a:lnTo>
                  <a:pt x="0" y="125571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6" name="Freeform 46"/>
          <p:cNvSpPr/>
          <p:nvPr/>
        </p:nvSpPr>
        <p:spPr>
          <a:xfrm rot="5400000">
            <a:off x="11164110" y="2042926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7" name="Freeform 47"/>
          <p:cNvSpPr/>
          <p:nvPr/>
        </p:nvSpPr>
        <p:spPr>
          <a:xfrm rot="8426682">
            <a:off x="9129694" y="1090224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9000"/>
                </a:lnTo>
                <a:lnTo>
                  <a:pt x="0" y="8790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8" name="Freeform 48"/>
          <p:cNvSpPr/>
          <p:nvPr/>
        </p:nvSpPr>
        <p:spPr>
          <a:xfrm rot="5400000">
            <a:off x="14267503" y="6479182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2" y="0"/>
                </a:lnTo>
                <a:lnTo>
                  <a:pt x="1015782" y="1015782"/>
                </a:lnTo>
                <a:lnTo>
                  <a:pt x="0" y="10157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9" name="Freeform 49"/>
          <p:cNvSpPr/>
          <p:nvPr/>
        </p:nvSpPr>
        <p:spPr>
          <a:xfrm rot="5400000">
            <a:off x="13666300" y="2487956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0" name="Freeform 50"/>
          <p:cNvSpPr/>
          <p:nvPr/>
        </p:nvSpPr>
        <p:spPr>
          <a:xfrm>
            <a:off x="329237" y="506583"/>
            <a:ext cx="1682782" cy="1682782"/>
          </a:xfrm>
          <a:custGeom>
            <a:avLst/>
            <a:gdLst/>
            <a:ahLst/>
            <a:cxnLst/>
            <a:rect l="l" t="t" r="r" b="b"/>
            <a:pathLst>
              <a:path w="1682782" h="1682782">
                <a:moveTo>
                  <a:pt x="0" y="0"/>
                </a:moveTo>
                <a:lnTo>
                  <a:pt x="1682782" y="0"/>
                </a:lnTo>
                <a:lnTo>
                  <a:pt x="1682782" y="1682783"/>
                </a:lnTo>
                <a:lnTo>
                  <a:pt x="0" y="1682783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30000"/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1" name="Freeform 51"/>
          <p:cNvSpPr/>
          <p:nvPr/>
        </p:nvSpPr>
        <p:spPr>
          <a:xfrm rot="5916693">
            <a:off x="11988615" y="8032221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4" y="0"/>
                </a:lnTo>
                <a:lnTo>
                  <a:pt x="2899414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2" name="Freeform 52"/>
          <p:cNvSpPr/>
          <p:nvPr/>
        </p:nvSpPr>
        <p:spPr>
          <a:xfrm rot="5400000">
            <a:off x="16549409" y="7483743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6" y="0"/>
                </a:lnTo>
                <a:lnTo>
                  <a:pt x="1255716" y="1255715"/>
                </a:lnTo>
                <a:lnTo>
                  <a:pt x="0" y="125571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3" name="Freeform 53"/>
          <p:cNvSpPr/>
          <p:nvPr/>
        </p:nvSpPr>
        <p:spPr>
          <a:xfrm rot="5400000">
            <a:off x="16848940" y="7783274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4" name="Freeform 54"/>
          <p:cNvSpPr/>
          <p:nvPr/>
        </p:nvSpPr>
        <p:spPr>
          <a:xfrm rot="5400000">
            <a:off x="13303788" y="116060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29" y="0"/>
                </a:lnTo>
                <a:lnTo>
                  <a:pt x="738229" y="738230"/>
                </a:lnTo>
                <a:lnTo>
                  <a:pt x="0" y="738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5" name="Freeform 55"/>
          <p:cNvSpPr/>
          <p:nvPr/>
        </p:nvSpPr>
        <p:spPr>
          <a:xfrm rot="8426682">
            <a:off x="16560612" y="2028362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8999"/>
                </a:lnTo>
                <a:lnTo>
                  <a:pt x="0" y="878999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6" name="Freeform 56"/>
          <p:cNvSpPr/>
          <p:nvPr/>
        </p:nvSpPr>
        <p:spPr>
          <a:xfrm rot="5400000">
            <a:off x="14963569" y="0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4" y="0"/>
                </a:lnTo>
                <a:lnTo>
                  <a:pt x="1740164" y="1740164"/>
                </a:lnTo>
                <a:lnTo>
                  <a:pt x="0" y="17401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7" name="Group 57"/>
          <p:cNvGrpSpPr/>
          <p:nvPr/>
        </p:nvGrpSpPr>
        <p:grpSpPr>
          <a:xfrm rot="5400000">
            <a:off x="8055909" y="-4988500"/>
            <a:ext cx="3755655" cy="19867473"/>
            <a:chOff x="0" y="0"/>
            <a:chExt cx="1276968" cy="6755179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276968" cy="6755179"/>
            </a:xfrm>
            <a:custGeom>
              <a:avLst/>
              <a:gdLst/>
              <a:ahLst/>
              <a:cxnLst/>
              <a:rect l="l" t="t" r="r" b="b"/>
              <a:pathLst>
                <a:path w="1276968" h="6755179">
                  <a:moveTo>
                    <a:pt x="0" y="0"/>
                  </a:moveTo>
                  <a:lnTo>
                    <a:pt x="1276968" y="0"/>
                  </a:lnTo>
                  <a:lnTo>
                    <a:pt x="1276968" y="6755179"/>
                  </a:lnTo>
                  <a:lnTo>
                    <a:pt x="0" y="6755179"/>
                  </a:lnTo>
                  <a:close/>
                </a:path>
              </a:pathLst>
            </a:custGeom>
            <a:solidFill>
              <a:srgbClr val="97C942">
                <a:alpha val="94902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9525"/>
              <a:ext cx="1276968" cy="6764704"/>
            </a:xfrm>
            <a:prstGeom prst="rect">
              <a:avLst/>
            </a:prstGeom>
          </p:spPr>
          <p:txBody>
            <a:bodyPr lIns="7827" tIns="7827" rIns="7827" bIns="7827" rtlCol="0" anchor="ctr"/>
            <a:lstStyle/>
            <a:p>
              <a:pPr algn="ctr">
                <a:lnSpc>
                  <a:spcPts val="30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6978529" y="572780"/>
            <a:ext cx="10826596" cy="9304106"/>
            <a:chOff x="0" y="0"/>
            <a:chExt cx="812800" cy="69850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5ACD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7226179" y="807036"/>
            <a:ext cx="10279415" cy="8833872"/>
            <a:chOff x="0" y="0"/>
            <a:chExt cx="812800" cy="69850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6" name="Group 66"/>
          <p:cNvGrpSpPr>
            <a:grpSpLocks noChangeAspect="1"/>
          </p:cNvGrpSpPr>
          <p:nvPr/>
        </p:nvGrpSpPr>
        <p:grpSpPr>
          <a:xfrm>
            <a:off x="7464176" y="991780"/>
            <a:ext cx="9795124" cy="8482136"/>
            <a:chOff x="0" y="0"/>
            <a:chExt cx="4282440" cy="3708400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4282440" cy="3708400"/>
            </a:xfrm>
            <a:custGeom>
              <a:avLst/>
              <a:gdLst/>
              <a:ahLst/>
              <a:cxnLst/>
              <a:rect l="l" t="t" r="r" b="b"/>
              <a:pathLst>
                <a:path w="4282440" h="3708400">
                  <a:moveTo>
                    <a:pt x="3211830" y="0"/>
                  </a:moveTo>
                  <a:lnTo>
                    <a:pt x="1070610" y="0"/>
                  </a:lnTo>
                  <a:lnTo>
                    <a:pt x="0" y="1854200"/>
                  </a:lnTo>
                  <a:lnTo>
                    <a:pt x="1070610" y="3708400"/>
                  </a:lnTo>
                  <a:lnTo>
                    <a:pt x="3211830" y="3708400"/>
                  </a:lnTo>
                  <a:lnTo>
                    <a:pt x="4282440" y="1854200"/>
                  </a:lnTo>
                  <a:close/>
                </a:path>
              </a:pathLst>
            </a:custGeom>
            <a:blipFill>
              <a:blip r:embed="rId29">
                <a:alphaModFix amt="50000"/>
              </a:blip>
              <a:stretch>
                <a:fillRect l="-7730" r="-7730"/>
              </a:stretch>
            </a:blip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199897" y="3252275"/>
            <a:ext cx="6930904" cy="3290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4"/>
              </a:lnSpc>
            </a:pPr>
            <a:r>
              <a:rPr lang="en-US" sz="4696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LIKOVNI NATEČAJ</a:t>
            </a:r>
          </a:p>
          <a:p>
            <a:pPr algn="ctr">
              <a:lnSpc>
                <a:spcPts val="6574"/>
              </a:lnSpc>
            </a:pPr>
            <a:r>
              <a:rPr lang="en-US" sz="4696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ZA BRALNO ZNAMENJE</a:t>
            </a:r>
          </a:p>
          <a:p>
            <a:pPr algn="ctr">
              <a:lnSpc>
                <a:spcPts val="6574"/>
              </a:lnSpc>
            </a:pPr>
            <a:r>
              <a:rPr lang="en-US" sz="4696">
                <a:solidFill>
                  <a:srgbClr val="15ACDF"/>
                </a:solidFill>
                <a:latin typeface="Intro Rust"/>
                <a:ea typeface="Intro Rust"/>
                <a:cs typeface="Intro Rust"/>
                <a:sym typeface="Intro Rust"/>
              </a:rPr>
              <a:t>“MLADI ZA BOLJŠI SVET”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306022" y="4633386"/>
            <a:ext cx="1104335" cy="1104335"/>
          </a:xfrm>
          <a:custGeom>
            <a:avLst/>
            <a:gdLst/>
            <a:ahLst/>
            <a:cxnLst/>
            <a:rect l="l" t="t" r="r" b="b"/>
            <a:pathLst>
              <a:path w="1104335" h="1104335">
                <a:moveTo>
                  <a:pt x="0" y="0"/>
                </a:moveTo>
                <a:lnTo>
                  <a:pt x="1104335" y="0"/>
                </a:lnTo>
                <a:lnTo>
                  <a:pt x="1104335" y="1104334"/>
                </a:lnTo>
                <a:lnTo>
                  <a:pt x="0" y="11043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 rot="5400000">
            <a:off x="2176920" y="6617754"/>
            <a:ext cx="1296930" cy="1296930"/>
          </a:xfrm>
          <a:custGeom>
            <a:avLst/>
            <a:gdLst/>
            <a:ahLst/>
            <a:cxnLst/>
            <a:rect l="l" t="t" r="r" b="b"/>
            <a:pathLst>
              <a:path w="1296930" h="1296930">
                <a:moveTo>
                  <a:pt x="0" y="0"/>
                </a:moveTo>
                <a:lnTo>
                  <a:pt x="1296930" y="0"/>
                </a:lnTo>
                <a:lnTo>
                  <a:pt x="1296930" y="1296931"/>
                </a:lnTo>
                <a:lnTo>
                  <a:pt x="0" y="1296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5400000">
            <a:off x="9873257" y="800122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30" y="0"/>
                </a:lnTo>
                <a:lnTo>
                  <a:pt x="738230" y="738229"/>
                </a:lnTo>
                <a:lnTo>
                  <a:pt x="0" y="7382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 rot="5916693">
            <a:off x="2247146" y="1255705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3" y="0"/>
                </a:lnTo>
                <a:lnTo>
                  <a:pt x="2899413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/>
          <p:cNvSpPr/>
          <p:nvPr/>
        </p:nvSpPr>
        <p:spPr>
          <a:xfrm rot="5400000">
            <a:off x="4931935" y="7471611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5" y="0"/>
                </a:lnTo>
                <a:lnTo>
                  <a:pt x="1740165" y="1740165"/>
                </a:lnTo>
                <a:lnTo>
                  <a:pt x="0" y="17401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Freeform 7"/>
          <p:cNvSpPr/>
          <p:nvPr/>
        </p:nvSpPr>
        <p:spPr>
          <a:xfrm rot="5400000">
            <a:off x="10532822" y="5971689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8" name="Group 8"/>
          <p:cNvGrpSpPr/>
          <p:nvPr/>
        </p:nvGrpSpPr>
        <p:grpSpPr>
          <a:xfrm rot="3212930">
            <a:off x="4852257" y="4937347"/>
            <a:ext cx="4916892" cy="826093"/>
            <a:chOff x="0" y="0"/>
            <a:chExt cx="812800" cy="13655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8574023">
            <a:off x="8607282" y="7134421"/>
            <a:ext cx="832287" cy="1024353"/>
            <a:chOff x="0" y="0"/>
            <a:chExt cx="6604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2177796">
            <a:off x="5303000" y="2674820"/>
            <a:ext cx="833096" cy="1025349"/>
            <a:chOff x="0" y="0"/>
            <a:chExt cx="6604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97C942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099" tIns="16099" rIns="16099" bIns="16099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3212930">
            <a:off x="6811905" y="4851393"/>
            <a:ext cx="3130901" cy="526026"/>
            <a:chOff x="0" y="0"/>
            <a:chExt cx="812800" cy="13655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136559"/>
            </a:xfrm>
            <a:custGeom>
              <a:avLst/>
              <a:gdLst/>
              <a:ahLst/>
              <a:cxnLst/>
              <a:rect l="l" t="t" r="r" b="b"/>
              <a:pathLst>
                <a:path w="812800" h="136559">
                  <a:moveTo>
                    <a:pt x="0" y="0"/>
                  </a:moveTo>
                  <a:lnTo>
                    <a:pt x="812800" y="0"/>
                  </a:lnTo>
                  <a:lnTo>
                    <a:pt x="812800" y="136559"/>
                  </a:lnTo>
                  <a:lnTo>
                    <a:pt x="0" y="136559"/>
                  </a:ln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812800" cy="155609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8574023">
            <a:off x="9202970" y="6250411"/>
            <a:ext cx="529970" cy="652271"/>
            <a:chOff x="0" y="0"/>
            <a:chExt cx="6604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-2177796">
            <a:off x="7098922" y="3410697"/>
            <a:ext cx="530486" cy="652905"/>
            <a:chOff x="0" y="0"/>
            <a:chExt cx="6604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DD376F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0251" tIns="10251" rIns="10251" bIns="10251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3211271">
            <a:off x="4150673" y="5700684"/>
            <a:ext cx="5010626" cy="314291"/>
            <a:chOff x="0" y="0"/>
            <a:chExt cx="812800" cy="5098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50983"/>
            </a:xfrm>
            <a:custGeom>
              <a:avLst/>
              <a:gdLst/>
              <a:ahLst/>
              <a:cxnLst/>
              <a:rect l="l" t="t" r="r" b="b"/>
              <a:pathLst>
                <a:path w="812800" h="50983">
                  <a:moveTo>
                    <a:pt x="0" y="0"/>
                  </a:moveTo>
                  <a:lnTo>
                    <a:pt x="812800" y="0"/>
                  </a:lnTo>
                  <a:lnTo>
                    <a:pt x="812800" y="50983"/>
                  </a:lnTo>
                  <a:lnTo>
                    <a:pt x="0" y="50983"/>
                  </a:ln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812800" cy="70033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 rot="8705936">
            <a:off x="8018589" y="7724926"/>
            <a:ext cx="308358" cy="379518"/>
            <a:chOff x="0" y="0"/>
            <a:chExt cx="6604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 rot="-2403900">
            <a:off x="5017891" y="3671608"/>
            <a:ext cx="308358" cy="379518"/>
            <a:chOff x="0" y="0"/>
            <a:chExt cx="6604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CA030E">
                <a:alpha val="2980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107950"/>
              <a:ext cx="660400" cy="704850"/>
            </a:xfrm>
            <a:prstGeom prst="rect">
              <a:avLst/>
            </a:prstGeom>
          </p:spPr>
          <p:txBody>
            <a:bodyPr lIns="16406" tIns="16406" rIns="16406" bIns="16406" rtlCol="0" anchor="ctr"/>
            <a:lstStyle/>
            <a:p>
              <a:pPr algn="ctr">
                <a:lnSpc>
                  <a:spcPts val="382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 rot="8426682">
            <a:off x="10975965" y="4879975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6" name="Freeform 36"/>
          <p:cNvSpPr/>
          <p:nvPr/>
        </p:nvSpPr>
        <p:spPr>
          <a:xfrm rot="8509396">
            <a:off x="4888228" y="6082228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4" y="0"/>
                </a:lnTo>
                <a:lnTo>
                  <a:pt x="898844" y="778625"/>
                </a:lnTo>
                <a:lnTo>
                  <a:pt x="0" y="7786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3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7" name="Freeform 37"/>
          <p:cNvSpPr/>
          <p:nvPr/>
        </p:nvSpPr>
        <p:spPr>
          <a:xfrm rot="8426682">
            <a:off x="4855112" y="5926953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2" y="0"/>
                </a:lnTo>
                <a:lnTo>
                  <a:pt x="682012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8" name="Freeform 38"/>
          <p:cNvSpPr/>
          <p:nvPr/>
        </p:nvSpPr>
        <p:spPr>
          <a:xfrm rot="8509396">
            <a:off x="9568140" y="4073685"/>
            <a:ext cx="898845" cy="778624"/>
          </a:xfrm>
          <a:custGeom>
            <a:avLst/>
            <a:gdLst/>
            <a:ahLst/>
            <a:cxnLst/>
            <a:rect l="l" t="t" r="r" b="b"/>
            <a:pathLst>
              <a:path w="898845" h="778624">
                <a:moveTo>
                  <a:pt x="0" y="0"/>
                </a:moveTo>
                <a:lnTo>
                  <a:pt x="898845" y="0"/>
                </a:lnTo>
                <a:lnTo>
                  <a:pt x="898845" y="778624"/>
                </a:lnTo>
                <a:lnTo>
                  <a:pt x="0" y="77862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9" name="Freeform 39"/>
          <p:cNvSpPr/>
          <p:nvPr/>
        </p:nvSpPr>
        <p:spPr>
          <a:xfrm rot="8426682">
            <a:off x="9535024" y="3889300"/>
            <a:ext cx="682012" cy="595056"/>
          </a:xfrm>
          <a:custGeom>
            <a:avLst/>
            <a:gdLst/>
            <a:ahLst/>
            <a:cxnLst/>
            <a:rect l="l" t="t" r="r" b="b"/>
            <a:pathLst>
              <a:path w="682012" h="595056">
                <a:moveTo>
                  <a:pt x="0" y="0"/>
                </a:moveTo>
                <a:lnTo>
                  <a:pt x="682013" y="0"/>
                </a:lnTo>
                <a:lnTo>
                  <a:pt x="682013" y="595056"/>
                </a:lnTo>
                <a:lnTo>
                  <a:pt x="0" y="5950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3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0" name="Freeform 40"/>
          <p:cNvSpPr/>
          <p:nvPr/>
        </p:nvSpPr>
        <p:spPr>
          <a:xfrm rot="8509396">
            <a:off x="3471249" y="3700910"/>
            <a:ext cx="388199" cy="336277"/>
          </a:xfrm>
          <a:custGeom>
            <a:avLst/>
            <a:gdLst/>
            <a:ahLst/>
            <a:cxnLst/>
            <a:rect l="l" t="t" r="r" b="b"/>
            <a:pathLst>
              <a:path w="388199" h="336277">
                <a:moveTo>
                  <a:pt x="0" y="0"/>
                </a:moveTo>
                <a:lnTo>
                  <a:pt x="388199" y="0"/>
                </a:lnTo>
                <a:lnTo>
                  <a:pt x="388199" y="336278"/>
                </a:lnTo>
                <a:lnTo>
                  <a:pt x="0" y="33627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1" name="Freeform 41"/>
          <p:cNvSpPr/>
          <p:nvPr/>
        </p:nvSpPr>
        <p:spPr>
          <a:xfrm rot="8746641">
            <a:off x="8411004" y="2375827"/>
            <a:ext cx="1224017" cy="1224017"/>
          </a:xfrm>
          <a:custGeom>
            <a:avLst/>
            <a:gdLst/>
            <a:ahLst/>
            <a:cxnLst/>
            <a:rect l="l" t="t" r="r" b="b"/>
            <a:pathLst>
              <a:path w="1224017" h="1224017">
                <a:moveTo>
                  <a:pt x="0" y="0"/>
                </a:moveTo>
                <a:lnTo>
                  <a:pt x="1224018" y="0"/>
                </a:lnTo>
                <a:lnTo>
                  <a:pt x="1224018" y="1224018"/>
                </a:lnTo>
                <a:lnTo>
                  <a:pt x="0" y="12240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2" name="Freeform 42"/>
          <p:cNvSpPr/>
          <p:nvPr/>
        </p:nvSpPr>
        <p:spPr>
          <a:xfrm rot="5400000">
            <a:off x="6767018" y="1511934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1" y="0"/>
                </a:lnTo>
                <a:lnTo>
                  <a:pt x="1015781" y="1015781"/>
                </a:lnTo>
                <a:lnTo>
                  <a:pt x="0" y="101578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3" name="Freeform 43"/>
          <p:cNvSpPr/>
          <p:nvPr/>
        </p:nvSpPr>
        <p:spPr>
          <a:xfrm rot="5400000">
            <a:off x="7372312" y="8139041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3"/>
                </a:lnTo>
                <a:lnTo>
                  <a:pt x="0" y="31074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4" name="Freeform 44"/>
          <p:cNvSpPr/>
          <p:nvPr/>
        </p:nvSpPr>
        <p:spPr>
          <a:xfrm rot="5400000">
            <a:off x="9664283" y="7372682"/>
            <a:ext cx="310743" cy="310743"/>
          </a:xfrm>
          <a:custGeom>
            <a:avLst/>
            <a:gdLst/>
            <a:ahLst/>
            <a:cxnLst/>
            <a:rect l="l" t="t" r="r" b="b"/>
            <a:pathLst>
              <a:path w="310743" h="310743">
                <a:moveTo>
                  <a:pt x="0" y="0"/>
                </a:moveTo>
                <a:lnTo>
                  <a:pt x="310743" y="0"/>
                </a:lnTo>
                <a:lnTo>
                  <a:pt x="310743" y="310744"/>
                </a:lnTo>
                <a:lnTo>
                  <a:pt x="0" y="31074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5" name="Freeform 45"/>
          <p:cNvSpPr/>
          <p:nvPr/>
        </p:nvSpPr>
        <p:spPr>
          <a:xfrm rot="5400000">
            <a:off x="10864579" y="1743395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5" y="0"/>
                </a:lnTo>
                <a:lnTo>
                  <a:pt x="1255715" y="1255716"/>
                </a:lnTo>
                <a:lnTo>
                  <a:pt x="0" y="125571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46" name="Freeform 46"/>
          <p:cNvSpPr/>
          <p:nvPr/>
        </p:nvSpPr>
        <p:spPr>
          <a:xfrm rot="5400000">
            <a:off x="11164110" y="2042926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7" name="Freeform 47"/>
          <p:cNvSpPr/>
          <p:nvPr/>
        </p:nvSpPr>
        <p:spPr>
          <a:xfrm rot="8426682">
            <a:off x="9129694" y="1090224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9000"/>
                </a:lnTo>
                <a:lnTo>
                  <a:pt x="0" y="8790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8" name="Freeform 48"/>
          <p:cNvSpPr/>
          <p:nvPr/>
        </p:nvSpPr>
        <p:spPr>
          <a:xfrm rot="5400000">
            <a:off x="14267503" y="6479182"/>
            <a:ext cx="1015782" cy="1015782"/>
          </a:xfrm>
          <a:custGeom>
            <a:avLst/>
            <a:gdLst/>
            <a:ahLst/>
            <a:cxnLst/>
            <a:rect l="l" t="t" r="r" b="b"/>
            <a:pathLst>
              <a:path w="1015782" h="1015782">
                <a:moveTo>
                  <a:pt x="0" y="0"/>
                </a:moveTo>
                <a:lnTo>
                  <a:pt x="1015782" y="0"/>
                </a:lnTo>
                <a:lnTo>
                  <a:pt x="1015782" y="1015782"/>
                </a:lnTo>
                <a:lnTo>
                  <a:pt x="0" y="10157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9" name="Freeform 49"/>
          <p:cNvSpPr/>
          <p:nvPr/>
        </p:nvSpPr>
        <p:spPr>
          <a:xfrm rot="5400000">
            <a:off x="13666300" y="2487956"/>
            <a:ext cx="2167351" cy="2167351"/>
          </a:xfrm>
          <a:custGeom>
            <a:avLst/>
            <a:gdLst/>
            <a:ahLst/>
            <a:cxnLst/>
            <a:rect l="l" t="t" r="r" b="b"/>
            <a:pathLst>
              <a:path w="2167351" h="2167351">
                <a:moveTo>
                  <a:pt x="0" y="0"/>
                </a:moveTo>
                <a:lnTo>
                  <a:pt x="2167351" y="0"/>
                </a:lnTo>
                <a:lnTo>
                  <a:pt x="2167351" y="2167352"/>
                </a:lnTo>
                <a:lnTo>
                  <a:pt x="0" y="21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0" name="Freeform 50"/>
          <p:cNvSpPr/>
          <p:nvPr/>
        </p:nvSpPr>
        <p:spPr>
          <a:xfrm>
            <a:off x="329237" y="506583"/>
            <a:ext cx="1682782" cy="1682782"/>
          </a:xfrm>
          <a:custGeom>
            <a:avLst/>
            <a:gdLst/>
            <a:ahLst/>
            <a:cxnLst/>
            <a:rect l="l" t="t" r="r" b="b"/>
            <a:pathLst>
              <a:path w="1682782" h="1682782">
                <a:moveTo>
                  <a:pt x="0" y="0"/>
                </a:moveTo>
                <a:lnTo>
                  <a:pt x="1682782" y="0"/>
                </a:lnTo>
                <a:lnTo>
                  <a:pt x="1682782" y="1682783"/>
                </a:lnTo>
                <a:lnTo>
                  <a:pt x="0" y="1682783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30000"/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1" name="Freeform 51"/>
          <p:cNvSpPr/>
          <p:nvPr/>
        </p:nvSpPr>
        <p:spPr>
          <a:xfrm rot="5916693">
            <a:off x="11988615" y="8032221"/>
            <a:ext cx="2899414" cy="2464502"/>
          </a:xfrm>
          <a:custGeom>
            <a:avLst/>
            <a:gdLst/>
            <a:ahLst/>
            <a:cxnLst/>
            <a:rect l="l" t="t" r="r" b="b"/>
            <a:pathLst>
              <a:path w="2899414" h="2464502">
                <a:moveTo>
                  <a:pt x="0" y="0"/>
                </a:moveTo>
                <a:lnTo>
                  <a:pt x="2899414" y="0"/>
                </a:lnTo>
                <a:lnTo>
                  <a:pt x="2899414" y="2464502"/>
                </a:lnTo>
                <a:lnTo>
                  <a:pt x="0" y="24645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2" name="Freeform 52"/>
          <p:cNvSpPr/>
          <p:nvPr/>
        </p:nvSpPr>
        <p:spPr>
          <a:xfrm rot="5400000">
            <a:off x="16549409" y="7483743"/>
            <a:ext cx="1255715" cy="1255715"/>
          </a:xfrm>
          <a:custGeom>
            <a:avLst/>
            <a:gdLst/>
            <a:ahLst/>
            <a:cxnLst/>
            <a:rect l="l" t="t" r="r" b="b"/>
            <a:pathLst>
              <a:path w="1255715" h="1255715">
                <a:moveTo>
                  <a:pt x="0" y="0"/>
                </a:moveTo>
                <a:lnTo>
                  <a:pt x="1255716" y="0"/>
                </a:lnTo>
                <a:lnTo>
                  <a:pt x="1255716" y="1255715"/>
                </a:lnTo>
                <a:lnTo>
                  <a:pt x="0" y="125571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3" name="Freeform 53"/>
          <p:cNvSpPr/>
          <p:nvPr/>
        </p:nvSpPr>
        <p:spPr>
          <a:xfrm rot="5400000">
            <a:off x="16848940" y="7783274"/>
            <a:ext cx="656654" cy="656654"/>
          </a:xfrm>
          <a:custGeom>
            <a:avLst/>
            <a:gdLst/>
            <a:ahLst/>
            <a:cxnLst/>
            <a:rect l="l" t="t" r="r" b="b"/>
            <a:pathLst>
              <a:path w="656654" h="656654">
                <a:moveTo>
                  <a:pt x="0" y="0"/>
                </a:moveTo>
                <a:lnTo>
                  <a:pt x="656654" y="0"/>
                </a:lnTo>
                <a:lnTo>
                  <a:pt x="656654" y="656654"/>
                </a:lnTo>
                <a:lnTo>
                  <a:pt x="0" y="65665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4" name="Freeform 54"/>
          <p:cNvSpPr/>
          <p:nvPr/>
        </p:nvSpPr>
        <p:spPr>
          <a:xfrm rot="5400000">
            <a:off x="13303788" y="1160609"/>
            <a:ext cx="738229" cy="738229"/>
          </a:xfrm>
          <a:custGeom>
            <a:avLst/>
            <a:gdLst/>
            <a:ahLst/>
            <a:cxnLst/>
            <a:rect l="l" t="t" r="r" b="b"/>
            <a:pathLst>
              <a:path w="738229" h="738229">
                <a:moveTo>
                  <a:pt x="0" y="0"/>
                </a:moveTo>
                <a:lnTo>
                  <a:pt x="738229" y="0"/>
                </a:lnTo>
                <a:lnTo>
                  <a:pt x="738229" y="738230"/>
                </a:lnTo>
                <a:lnTo>
                  <a:pt x="0" y="738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5" name="Freeform 55"/>
          <p:cNvSpPr/>
          <p:nvPr/>
        </p:nvSpPr>
        <p:spPr>
          <a:xfrm rot="8426682">
            <a:off x="16560612" y="2028362"/>
            <a:ext cx="1007449" cy="878999"/>
          </a:xfrm>
          <a:custGeom>
            <a:avLst/>
            <a:gdLst/>
            <a:ahLst/>
            <a:cxnLst/>
            <a:rect l="l" t="t" r="r" b="b"/>
            <a:pathLst>
              <a:path w="1007449" h="878999">
                <a:moveTo>
                  <a:pt x="0" y="0"/>
                </a:moveTo>
                <a:lnTo>
                  <a:pt x="1007449" y="0"/>
                </a:lnTo>
                <a:lnTo>
                  <a:pt x="1007449" y="878999"/>
                </a:lnTo>
                <a:lnTo>
                  <a:pt x="0" y="878999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6" name="Freeform 56"/>
          <p:cNvSpPr/>
          <p:nvPr/>
        </p:nvSpPr>
        <p:spPr>
          <a:xfrm rot="5400000">
            <a:off x="14963569" y="0"/>
            <a:ext cx="1740164" cy="1740164"/>
          </a:xfrm>
          <a:custGeom>
            <a:avLst/>
            <a:gdLst/>
            <a:ahLst/>
            <a:cxnLst/>
            <a:rect l="l" t="t" r="r" b="b"/>
            <a:pathLst>
              <a:path w="1740164" h="1740164">
                <a:moveTo>
                  <a:pt x="0" y="0"/>
                </a:moveTo>
                <a:lnTo>
                  <a:pt x="1740164" y="0"/>
                </a:lnTo>
                <a:lnTo>
                  <a:pt x="1740164" y="1740164"/>
                </a:lnTo>
                <a:lnTo>
                  <a:pt x="0" y="17401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7" name="Group 57"/>
          <p:cNvGrpSpPr/>
          <p:nvPr/>
        </p:nvGrpSpPr>
        <p:grpSpPr>
          <a:xfrm rot="5400000">
            <a:off x="8055909" y="-4988500"/>
            <a:ext cx="3755655" cy="19867473"/>
            <a:chOff x="0" y="0"/>
            <a:chExt cx="1276968" cy="6755179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276968" cy="6755179"/>
            </a:xfrm>
            <a:custGeom>
              <a:avLst/>
              <a:gdLst/>
              <a:ahLst/>
              <a:cxnLst/>
              <a:rect l="l" t="t" r="r" b="b"/>
              <a:pathLst>
                <a:path w="1276968" h="6755179">
                  <a:moveTo>
                    <a:pt x="0" y="0"/>
                  </a:moveTo>
                  <a:lnTo>
                    <a:pt x="1276968" y="0"/>
                  </a:lnTo>
                  <a:lnTo>
                    <a:pt x="1276968" y="6755179"/>
                  </a:lnTo>
                  <a:lnTo>
                    <a:pt x="0" y="6755179"/>
                  </a:lnTo>
                  <a:close/>
                </a:path>
              </a:pathLst>
            </a:custGeom>
            <a:solidFill>
              <a:srgbClr val="97C942">
                <a:alpha val="94902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9525"/>
              <a:ext cx="1276968" cy="6764704"/>
            </a:xfrm>
            <a:prstGeom prst="rect">
              <a:avLst/>
            </a:prstGeom>
          </p:spPr>
          <p:txBody>
            <a:bodyPr lIns="7827" tIns="7827" rIns="7827" bIns="7827" rtlCol="0" anchor="ctr"/>
            <a:lstStyle/>
            <a:p>
              <a:pPr algn="ctr">
                <a:lnSpc>
                  <a:spcPts val="30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425861" y="394417"/>
            <a:ext cx="10826596" cy="9304106"/>
            <a:chOff x="0" y="0"/>
            <a:chExt cx="812800" cy="69850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5ACD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3" name="TextBox 63"/>
          <p:cNvSpPr txBox="1"/>
          <p:nvPr/>
        </p:nvSpPr>
        <p:spPr>
          <a:xfrm>
            <a:off x="8242497" y="6442638"/>
            <a:ext cx="4211987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49"/>
              </a:lnSpc>
            </a:pPr>
            <a:r>
              <a:rPr lang="en-US" sz="1499" b="1" u="sng">
                <a:solidFill>
                  <a:srgbClr val="15ACDF"/>
                </a:solidFill>
                <a:latin typeface="Cardo Bold"/>
                <a:ea typeface="Cardo Bold"/>
                <a:cs typeface="Cardo Bold"/>
                <a:sym typeface="Cardo Bold"/>
              </a:rPr>
              <a:t>mladi.rknm@gmail.com</a:t>
            </a:r>
          </a:p>
        </p:txBody>
      </p:sp>
      <p:grpSp>
        <p:nvGrpSpPr>
          <p:cNvPr id="64" name="Group 64"/>
          <p:cNvGrpSpPr/>
          <p:nvPr/>
        </p:nvGrpSpPr>
        <p:grpSpPr>
          <a:xfrm>
            <a:off x="2662301" y="646394"/>
            <a:ext cx="10240996" cy="8800856"/>
            <a:chOff x="0" y="0"/>
            <a:chExt cx="812800" cy="698500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BFBFC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7" name="Group 67"/>
          <p:cNvGrpSpPr>
            <a:grpSpLocks noChangeAspect="1"/>
          </p:cNvGrpSpPr>
          <p:nvPr/>
        </p:nvGrpSpPr>
        <p:grpSpPr>
          <a:xfrm>
            <a:off x="2717972" y="695533"/>
            <a:ext cx="10106434" cy="8751717"/>
            <a:chOff x="0" y="0"/>
            <a:chExt cx="4282440" cy="3708400"/>
          </a:xfrm>
        </p:grpSpPr>
        <p:sp>
          <p:nvSpPr>
            <p:cNvPr id="68" name="Freeform 68"/>
            <p:cNvSpPr/>
            <p:nvPr/>
          </p:nvSpPr>
          <p:spPr>
            <a:xfrm flipH="1">
              <a:off x="0" y="0"/>
              <a:ext cx="4282440" cy="3708400"/>
            </a:xfrm>
            <a:custGeom>
              <a:avLst/>
              <a:gdLst/>
              <a:ahLst/>
              <a:cxnLst/>
              <a:rect l="l" t="t" r="r" b="b"/>
              <a:pathLst>
                <a:path w="4282440" h="3708400">
                  <a:moveTo>
                    <a:pt x="1070610" y="0"/>
                  </a:moveTo>
                  <a:lnTo>
                    <a:pt x="3211830" y="0"/>
                  </a:lnTo>
                  <a:lnTo>
                    <a:pt x="4282440" y="1854200"/>
                  </a:lnTo>
                  <a:lnTo>
                    <a:pt x="3211830" y="3708400"/>
                  </a:lnTo>
                  <a:lnTo>
                    <a:pt x="1070610" y="3708400"/>
                  </a:lnTo>
                  <a:lnTo>
                    <a:pt x="0" y="1854200"/>
                  </a:lnTo>
                  <a:close/>
                </a:path>
              </a:pathLst>
            </a:custGeom>
            <a:blipFill>
              <a:blip r:embed="rId29">
                <a:alphaModFix amt="19999"/>
              </a:blip>
              <a:stretch>
                <a:fillRect l="-11090" r="-11090"/>
              </a:stretch>
            </a:blip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69" name="TextBox 69"/>
          <p:cNvSpPr txBox="1"/>
          <p:nvPr/>
        </p:nvSpPr>
        <p:spPr>
          <a:xfrm>
            <a:off x="4540658" y="3451780"/>
            <a:ext cx="2876933" cy="654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9"/>
              </a:lnSpc>
            </a:pPr>
            <a:r>
              <a:rPr lang="en-US" sz="3999">
                <a:solidFill>
                  <a:srgbClr val="97C942"/>
                </a:solidFill>
                <a:latin typeface="Intro Rust"/>
                <a:ea typeface="Intro Rust"/>
                <a:cs typeface="Intro Rust"/>
                <a:sym typeface="Intro Rust"/>
              </a:rPr>
              <a:t>POKLIČI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4540658" y="4148728"/>
            <a:ext cx="2978636" cy="644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9"/>
              </a:lnSpc>
            </a:pPr>
            <a:r>
              <a:rPr lang="en-US" sz="3999" b="1" u="sng">
                <a:solidFill>
                  <a:srgbClr val="15ACDF"/>
                </a:solidFill>
                <a:latin typeface="Cardo Bold"/>
                <a:ea typeface="Cardo Bold"/>
                <a:cs typeface="Cardo Bold"/>
                <a:sym typeface="Cardo Bold"/>
              </a:rPr>
              <a:t>040 532 122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3611864" y="4802187"/>
            <a:ext cx="1596985" cy="644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9"/>
              </a:lnSpc>
            </a:pPr>
            <a:r>
              <a:rPr lang="en-US" sz="3999" b="1">
                <a:solidFill>
                  <a:srgbClr val="FFCB00"/>
                </a:solidFill>
                <a:latin typeface="Cardo Bold"/>
                <a:ea typeface="Cardo Bold"/>
                <a:cs typeface="Cardo Bold"/>
                <a:sym typeface="Cardo Bold"/>
              </a:rPr>
              <a:t>ali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4539158" y="5730298"/>
            <a:ext cx="1596985" cy="654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9"/>
              </a:lnSpc>
            </a:pPr>
            <a:r>
              <a:rPr lang="en-US" sz="3999">
                <a:solidFill>
                  <a:srgbClr val="97C942"/>
                </a:solidFill>
                <a:latin typeface="Intro Rust"/>
                <a:ea typeface="Intro Rust"/>
                <a:cs typeface="Intro Rust"/>
                <a:sym typeface="Intro Rust"/>
              </a:rPr>
              <a:t>PIŠI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4792553" y="1524829"/>
            <a:ext cx="5957272" cy="1321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5"/>
              </a:lnSpc>
            </a:pPr>
            <a:r>
              <a:rPr lang="en-US" sz="5399" spc="178">
                <a:solidFill>
                  <a:srgbClr val="97C942"/>
                </a:solidFill>
                <a:latin typeface="Intro Rust"/>
                <a:ea typeface="Intro Rust"/>
                <a:cs typeface="Intro Rust"/>
                <a:sym typeface="Intro Rust"/>
              </a:rPr>
              <a:t>Postani prostovoljec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4563988" y="6413832"/>
            <a:ext cx="6300591" cy="644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9"/>
              </a:lnSpc>
            </a:pPr>
            <a:r>
              <a:rPr lang="en-US" sz="3999" b="1" u="sng">
                <a:solidFill>
                  <a:srgbClr val="15ACDF"/>
                </a:solidFill>
                <a:latin typeface="Cardo Bold"/>
                <a:ea typeface="Cardo Bold"/>
                <a:cs typeface="Cardo Bold"/>
                <a:sym typeface="Cardo Bold"/>
              </a:rPr>
              <a:t>mladi.rknm@gmail.com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394</Words>
  <Application>Microsoft Office PowerPoint</Application>
  <PresentationFormat>Po meri</PresentationFormat>
  <Paragraphs>63</Paragraphs>
  <Slides>22</Slides>
  <Notes>0</Notes>
  <HiddenSlides>0</HiddenSlides>
  <MMClips>1</MMClips>
  <ScaleCrop>false</ScaleCrop>
  <HeadingPairs>
    <vt:vector size="6" baseType="variant">
      <vt:variant>
        <vt:lpstr>Uporabljene pisave</vt:lpstr>
      </vt:variant>
      <vt:variant>
        <vt:i4>7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22</vt:i4>
      </vt:variant>
    </vt:vector>
  </HeadingPairs>
  <TitlesOfParts>
    <vt:vector size="30" baseType="lpstr">
      <vt:lpstr>Open Sans</vt:lpstr>
      <vt:lpstr>Arial</vt:lpstr>
      <vt:lpstr>Calibri</vt:lpstr>
      <vt:lpstr>Cardo Bold</vt:lpstr>
      <vt:lpstr>Intro Rust</vt:lpstr>
      <vt:lpstr>Forum</vt:lpstr>
      <vt:lpstr>Madelyn</vt:lpstr>
      <vt:lpstr>Office Theme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VKLJUČIŠ SE LAHKO</dc:title>
  <dc:creator>RKNM Novo mesto</dc:creator>
  <cp:lastModifiedBy>OZRKS NM Projekt 2</cp:lastModifiedBy>
  <cp:revision>7</cp:revision>
  <dcterms:created xsi:type="dcterms:W3CDTF">2006-08-16T00:00:00Z</dcterms:created>
  <dcterms:modified xsi:type="dcterms:W3CDTF">2025-05-23T10:08:37Z</dcterms:modified>
  <dc:identifier>DAF0tEQHNgM</dc:identifier>
</cp:coreProperties>
</file>